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6" r:id="rId2"/>
    <p:sldId id="555" r:id="rId3"/>
    <p:sldId id="556" r:id="rId4"/>
    <p:sldId id="558" r:id="rId5"/>
    <p:sldId id="559" r:id="rId6"/>
    <p:sldId id="560" r:id="rId7"/>
    <p:sldId id="301" r:id="rId8"/>
    <p:sldId id="557" r:id="rId9"/>
    <p:sldId id="550" r:id="rId10"/>
    <p:sldId id="548" r:id="rId11"/>
    <p:sldId id="561" r:id="rId12"/>
    <p:sldId id="5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9900FF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553F77-F4E9-4A2D-9AFC-28EBBC7BE1CB}" v="16" dt="2022-05-02T18:45:26.2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32" autoAdjust="0"/>
    <p:restoredTop sz="93429" autoAdjust="0"/>
  </p:normalViewPr>
  <p:slideViewPr>
    <p:cSldViewPr snapToGrid="0">
      <p:cViewPr varScale="1">
        <p:scale>
          <a:sx n="81" d="100"/>
          <a:sy n="81" d="100"/>
        </p:scale>
        <p:origin x="744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zarious, Miracle" userId="cb332d5e-2f4e-444f-9ab3-67ae2dc0eb9d" providerId="ADAL" clId="{A1DC209B-DCA6-4611-8BAF-360815CCAD56}"/>
    <pc:docChg chg="undo custSel addSld delSld modSld sldOrd">
      <pc:chgData name="Nazarious, Miracle" userId="cb332d5e-2f4e-444f-9ab3-67ae2dc0eb9d" providerId="ADAL" clId="{A1DC209B-DCA6-4611-8BAF-360815CCAD56}" dt="2021-12-09T12:53:33.259" v="650" actId="478"/>
      <pc:docMkLst>
        <pc:docMk/>
      </pc:docMkLst>
      <pc:sldChg chg="addSp delSp modSp del mod">
        <pc:chgData name="Nazarious, Miracle" userId="cb332d5e-2f4e-444f-9ab3-67ae2dc0eb9d" providerId="ADAL" clId="{A1DC209B-DCA6-4611-8BAF-360815CCAD56}" dt="2021-12-01T11:54:39.821" v="200" actId="47"/>
        <pc:sldMkLst>
          <pc:docMk/>
          <pc:sldMk cId="1236263345" sldId="256"/>
        </pc:sldMkLst>
        <pc:spChg chg="add del">
          <ac:chgData name="Nazarious, Miracle" userId="cb332d5e-2f4e-444f-9ab3-67ae2dc0eb9d" providerId="ADAL" clId="{A1DC209B-DCA6-4611-8BAF-360815CCAD56}" dt="2021-12-01T11:49:54.840" v="53" actId="478"/>
          <ac:spMkLst>
            <pc:docMk/>
            <pc:sldMk cId="1236263345" sldId="256"/>
            <ac:spMk id="2" creationId="{356B8CE5-DB0E-41B3-9521-FE03A1A58860}"/>
          </ac:spMkLst>
        </pc:spChg>
        <pc:spChg chg="add del">
          <ac:chgData name="Nazarious, Miracle" userId="cb332d5e-2f4e-444f-9ab3-67ae2dc0eb9d" providerId="ADAL" clId="{A1DC209B-DCA6-4611-8BAF-360815CCAD56}" dt="2021-12-01T11:49:54.840" v="53" actId="478"/>
          <ac:spMkLst>
            <pc:docMk/>
            <pc:sldMk cId="1236263345" sldId="256"/>
            <ac:spMk id="3" creationId="{9E3CB7C3-88A8-4810-A312-ADA838D9ED58}"/>
          </ac:spMkLst>
        </pc:spChg>
        <pc:spChg chg="add del mod">
          <ac:chgData name="Nazarious, Miracle" userId="cb332d5e-2f4e-444f-9ab3-67ae2dc0eb9d" providerId="ADAL" clId="{A1DC209B-DCA6-4611-8BAF-360815CCAD56}" dt="2021-12-01T11:49:54.840" v="53" actId="478"/>
          <ac:spMkLst>
            <pc:docMk/>
            <pc:sldMk cId="1236263345" sldId="256"/>
            <ac:spMk id="5" creationId="{35812D7E-FCEB-4D98-923B-001D2A4F26A7}"/>
          </ac:spMkLst>
        </pc:spChg>
        <pc:spChg chg="add del mod">
          <ac:chgData name="Nazarious, Miracle" userId="cb332d5e-2f4e-444f-9ab3-67ae2dc0eb9d" providerId="ADAL" clId="{A1DC209B-DCA6-4611-8BAF-360815CCAD56}" dt="2021-11-22T16:38:52.456" v="49" actId="478"/>
          <ac:spMkLst>
            <pc:docMk/>
            <pc:sldMk cId="1236263345" sldId="256"/>
            <ac:spMk id="5" creationId="{D15B0244-D6EB-49A4-8B6D-CDA06CA35843}"/>
          </ac:spMkLst>
        </pc:spChg>
        <pc:spChg chg="add del mod">
          <ac:chgData name="Nazarious, Miracle" userId="cb332d5e-2f4e-444f-9ab3-67ae2dc0eb9d" providerId="ADAL" clId="{A1DC209B-DCA6-4611-8BAF-360815CCAD56}" dt="2021-12-01T11:49:54.840" v="53" actId="478"/>
          <ac:spMkLst>
            <pc:docMk/>
            <pc:sldMk cId="1236263345" sldId="256"/>
            <ac:spMk id="9" creationId="{38D1DA78-3ADE-4E38-9751-09EF8538D77F}"/>
          </ac:spMkLst>
        </pc:spChg>
        <pc:spChg chg="add del mod">
          <ac:chgData name="Nazarious, Miracle" userId="cb332d5e-2f4e-444f-9ab3-67ae2dc0eb9d" providerId="ADAL" clId="{A1DC209B-DCA6-4611-8BAF-360815CCAD56}" dt="2021-11-22T16:38:52.456" v="49" actId="478"/>
          <ac:spMkLst>
            <pc:docMk/>
            <pc:sldMk cId="1236263345" sldId="256"/>
            <ac:spMk id="9" creationId="{EF89F09E-CF35-4B72-8740-CBFA3CE87B1C}"/>
          </ac:spMkLst>
        </pc:spChg>
        <pc:picChg chg="add del">
          <ac:chgData name="Nazarious, Miracle" userId="cb332d5e-2f4e-444f-9ab3-67ae2dc0eb9d" providerId="ADAL" clId="{A1DC209B-DCA6-4611-8BAF-360815CCAD56}" dt="2021-12-01T11:49:54.840" v="53" actId="478"/>
          <ac:picMkLst>
            <pc:docMk/>
            <pc:sldMk cId="1236263345" sldId="256"/>
            <ac:picMk id="6" creationId="{7D2267AC-F462-44A8-9210-B9EA6B688ECE}"/>
          </ac:picMkLst>
        </pc:picChg>
        <pc:picChg chg="add del">
          <ac:chgData name="Nazarious, Miracle" userId="cb332d5e-2f4e-444f-9ab3-67ae2dc0eb9d" providerId="ADAL" clId="{A1DC209B-DCA6-4611-8BAF-360815CCAD56}" dt="2021-12-01T11:49:54.840" v="53" actId="478"/>
          <ac:picMkLst>
            <pc:docMk/>
            <pc:sldMk cId="1236263345" sldId="256"/>
            <ac:picMk id="7" creationId="{C2613ADA-4751-4F6D-B803-CA62786986C8}"/>
          </ac:picMkLst>
        </pc:picChg>
      </pc:sldChg>
      <pc:sldChg chg="del">
        <pc:chgData name="Nazarious, Miracle" userId="cb332d5e-2f4e-444f-9ab3-67ae2dc0eb9d" providerId="ADAL" clId="{A1DC209B-DCA6-4611-8BAF-360815CCAD56}" dt="2021-12-01T11:54:45.122" v="210" actId="47"/>
        <pc:sldMkLst>
          <pc:docMk/>
          <pc:sldMk cId="3325924518" sldId="257"/>
        </pc:sldMkLst>
      </pc:sldChg>
      <pc:sldChg chg="del">
        <pc:chgData name="Nazarious, Miracle" userId="cb332d5e-2f4e-444f-9ab3-67ae2dc0eb9d" providerId="ADAL" clId="{A1DC209B-DCA6-4611-8BAF-360815CCAD56}" dt="2021-12-01T11:54:40.211" v="201" actId="47"/>
        <pc:sldMkLst>
          <pc:docMk/>
          <pc:sldMk cId="2552731367" sldId="258"/>
        </pc:sldMkLst>
      </pc:sldChg>
      <pc:sldChg chg="modSp add mod modAnim">
        <pc:chgData name="Nazarious, Miracle" userId="cb332d5e-2f4e-444f-9ab3-67ae2dc0eb9d" providerId="ADAL" clId="{A1DC209B-DCA6-4611-8BAF-360815CCAD56}" dt="2021-12-02T13:25:43.958" v="497"/>
        <pc:sldMkLst>
          <pc:docMk/>
          <pc:sldMk cId="583996241" sldId="260"/>
        </pc:sldMkLst>
        <pc:spChg chg="mod">
          <ac:chgData name="Nazarious, Miracle" userId="cb332d5e-2f4e-444f-9ab3-67ae2dc0eb9d" providerId="ADAL" clId="{A1DC209B-DCA6-4611-8BAF-360815CCAD56}" dt="2021-12-01T11:56:16.646" v="216" actId="207"/>
          <ac:spMkLst>
            <pc:docMk/>
            <pc:sldMk cId="583996241" sldId="260"/>
            <ac:spMk id="2" creationId="{00000000-0000-0000-0000-000000000000}"/>
          </ac:spMkLst>
        </pc:spChg>
      </pc:sldChg>
      <pc:sldChg chg="modSp add mod ord modAnim">
        <pc:chgData name="Nazarious, Miracle" userId="cb332d5e-2f4e-444f-9ab3-67ae2dc0eb9d" providerId="ADAL" clId="{A1DC209B-DCA6-4611-8BAF-360815CCAD56}" dt="2021-12-07T14:04:39.486" v="640"/>
        <pc:sldMkLst>
          <pc:docMk/>
          <pc:sldMk cId="1613971394" sldId="261"/>
        </pc:sldMkLst>
        <pc:spChg chg="mod">
          <ac:chgData name="Nazarious, Miracle" userId="cb332d5e-2f4e-444f-9ab3-67ae2dc0eb9d" providerId="ADAL" clId="{A1DC209B-DCA6-4611-8BAF-360815CCAD56}" dt="2021-12-01T11:56:36.748" v="219" actId="207"/>
          <ac:spMkLst>
            <pc:docMk/>
            <pc:sldMk cId="1613971394" sldId="261"/>
            <ac:spMk id="2" creationId="{00000000-0000-0000-0000-000000000000}"/>
          </ac:spMkLst>
        </pc:spChg>
      </pc:sldChg>
      <pc:sldChg chg="del">
        <pc:chgData name="Nazarious, Miracle" userId="cb332d5e-2f4e-444f-9ab3-67ae2dc0eb9d" providerId="ADAL" clId="{A1DC209B-DCA6-4611-8BAF-360815CCAD56}" dt="2021-12-01T11:54:45.699" v="211" actId="47"/>
        <pc:sldMkLst>
          <pc:docMk/>
          <pc:sldMk cId="3773393655" sldId="261"/>
        </pc:sldMkLst>
      </pc:sldChg>
      <pc:sldChg chg="del">
        <pc:chgData name="Nazarious, Miracle" userId="cb332d5e-2f4e-444f-9ab3-67ae2dc0eb9d" providerId="ADAL" clId="{A1DC209B-DCA6-4611-8BAF-360815CCAD56}" dt="2021-12-01T11:54:40.916" v="202" actId="47"/>
        <pc:sldMkLst>
          <pc:docMk/>
          <pc:sldMk cId="1564288123" sldId="263"/>
        </pc:sldMkLst>
      </pc:sldChg>
      <pc:sldChg chg="del">
        <pc:chgData name="Nazarious, Miracle" userId="cb332d5e-2f4e-444f-9ab3-67ae2dc0eb9d" providerId="ADAL" clId="{A1DC209B-DCA6-4611-8BAF-360815CCAD56}" dt="2021-12-01T11:54:41.481" v="203" actId="47"/>
        <pc:sldMkLst>
          <pc:docMk/>
          <pc:sldMk cId="3384563436" sldId="265"/>
        </pc:sldMkLst>
      </pc:sldChg>
      <pc:sldChg chg="del">
        <pc:chgData name="Nazarious, Miracle" userId="cb332d5e-2f4e-444f-9ab3-67ae2dc0eb9d" providerId="ADAL" clId="{A1DC209B-DCA6-4611-8BAF-360815CCAD56}" dt="2021-12-01T11:54:42.033" v="204" actId="47"/>
        <pc:sldMkLst>
          <pc:docMk/>
          <pc:sldMk cId="3477355141" sldId="266"/>
        </pc:sldMkLst>
      </pc:sldChg>
      <pc:sldChg chg="del">
        <pc:chgData name="Nazarious, Miracle" userId="cb332d5e-2f4e-444f-9ab3-67ae2dc0eb9d" providerId="ADAL" clId="{A1DC209B-DCA6-4611-8BAF-360815CCAD56}" dt="2021-12-01T11:54:42.529" v="205" actId="47"/>
        <pc:sldMkLst>
          <pc:docMk/>
          <pc:sldMk cId="2307094219" sldId="268"/>
        </pc:sldMkLst>
      </pc:sldChg>
      <pc:sldChg chg="modSp add mod modAnim">
        <pc:chgData name="Nazarious, Miracle" userId="cb332d5e-2f4e-444f-9ab3-67ae2dc0eb9d" providerId="ADAL" clId="{A1DC209B-DCA6-4611-8BAF-360815CCAD56}" dt="2021-12-02T13:24:54.289" v="491"/>
        <pc:sldMkLst>
          <pc:docMk/>
          <pc:sldMk cId="2760619481" sldId="268"/>
        </pc:sldMkLst>
        <pc:spChg chg="mod">
          <ac:chgData name="Nazarious, Miracle" userId="cb332d5e-2f4e-444f-9ab3-67ae2dc0eb9d" providerId="ADAL" clId="{A1DC209B-DCA6-4611-8BAF-360815CCAD56}" dt="2021-12-01T11:56:22.537" v="217" actId="207"/>
          <ac:spMkLst>
            <pc:docMk/>
            <pc:sldMk cId="2760619481" sldId="268"/>
            <ac:spMk id="2" creationId="{00000000-0000-0000-0000-000000000000}"/>
          </ac:spMkLst>
        </pc:spChg>
      </pc:sldChg>
      <pc:sldChg chg="del">
        <pc:chgData name="Nazarious, Miracle" userId="cb332d5e-2f4e-444f-9ab3-67ae2dc0eb9d" providerId="ADAL" clId="{A1DC209B-DCA6-4611-8BAF-360815CCAD56}" dt="2021-12-01T11:54:42.959" v="206" actId="47"/>
        <pc:sldMkLst>
          <pc:docMk/>
          <pc:sldMk cId="594548465" sldId="270"/>
        </pc:sldMkLst>
      </pc:sldChg>
      <pc:sldChg chg="del">
        <pc:chgData name="Nazarious, Miracle" userId="cb332d5e-2f4e-444f-9ab3-67ae2dc0eb9d" providerId="ADAL" clId="{A1DC209B-DCA6-4611-8BAF-360815CCAD56}" dt="2021-12-01T11:54:43.560" v="207" actId="47"/>
        <pc:sldMkLst>
          <pc:docMk/>
          <pc:sldMk cId="1045135395" sldId="271"/>
        </pc:sldMkLst>
      </pc:sldChg>
      <pc:sldChg chg="del">
        <pc:chgData name="Nazarious, Miracle" userId="cb332d5e-2f4e-444f-9ab3-67ae2dc0eb9d" providerId="ADAL" clId="{A1DC209B-DCA6-4611-8BAF-360815CCAD56}" dt="2021-12-01T11:54:44.069" v="208" actId="47"/>
        <pc:sldMkLst>
          <pc:docMk/>
          <pc:sldMk cId="2500414537" sldId="272"/>
        </pc:sldMkLst>
      </pc:sldChg>
      <pc:sldChg chg="del">
        <pc:chgData name="Nazarious, Miracle" userId="cb332d5e-2f4e-444f-9ab3-67ae2dc0eb9d" providerId="ADAL" clId="{A1DC209B-DCA6-4611-8BAF-360815CCAD56}" dt="2021-12-01T11:54:44.603" v="209" actId="47"/>
        <pc:sldMkLst>
          <pc:docMk/>
          <pc:sldMk cId="3588055151" sldId="273"/>
        </pc:sldMkLst>
      </pc:sldChg>
      <pc:sldChg chg="del">
        <pc:chgData name="Nazarious, Miracle" userId="cb332d5e-2f4e-444f-9ab3-67ae2dc0eb9d" providerId="ADAL" clId="{A1DC209B-DCA6-4611-8BAF-360815CCAD56}" dt="2021-12-01T11:54:46.225" v="212" actId="47"/>
        <pc:sldMkLst>
          <pc:docMk/>
          <pc:sldMk cId="3443786745" sldId="275"/>
        </pc:sldMkLst>
      </pc:sldChg>
      <pc:sldChg chg="delSp modSp mod">
        <pc:chgData name="Nazarious, Miracle" userId="cb332d5e-2f4e-444f-9ab3-67ae2dc0eb9d" providerId="ADAL" clId="{A1DC209B-DCA6-4611-8BAF-360815CCAD56}" dt="2021-12-07T15:07:06.601" v="648" actId="20577"/>
        <pc:sldMkLst>
          <pc:docMk/>
          <pc:sldMk cId="1912150753" sldId="276"/>
        </pc:sldMkLst>
        <pc:spChg chg="mod">
          <ac:chgData name="Nazarious, Miracle" userId="cb332d5e-2f4e-444f-9ab3-67ae2dc0eb9d" providerId="ADAL" clId="{A1DC209B-DCA6-4611-8BAF-360815CCAD56}" dt="2021-12-01T11:51:41.605" v="136" actId="20577"/>
          <ac:spMkLst>
            <pc:docMk/>
            <pc:sldMk cId="1912150753" sldId="276"/>
            <ac:spMk id="2" creationId="{00000000-0000-0000-0000-000000000000}"/>
          </ac:spMkLst>
        </pc:spChg>
        <pc:spChg chg="mod">
          <ac:chgData name="Nazarious, Miracle" userId="cb332d5e-2f4e-444f-9ab3-67ae2dc0eb9d" providerId="ADAL" clId="{A1DC209B-DCA6-4611-8BAF-360815CCAD56}" dt="2021-12-07T15:07:06.601" v="648" actId="20577"/>
          <ac:spMkLst>
            <pc:docMk/>
            <pc:sldMk cId="1912150753" sldId="276"/>
            <ac:spMk id="3" creationId="{00000000-0000-0000-0000-000000000000}"/>
          </ac:spMkLst>
        </pc:spChg>
        <pc:spChg chg="del mod">
          <ac:chgData name="Nazarious, Miracle" userId="cb332d5e-2f4e-444f-9ab3-67ae2dc0eb9d" providerId="ADAL" clId="{A1DC209B-DCA6-4611-8BAF-360815CCAD56}" dt="2021-11-22T16:37:32.186" v="28" actId="478"/>
          <ac:spMkLst>
            <pc:docMk/>
            <pc:sldMk cId="1912150753" sldId="276"/>
            <ac:spMk id="4" creationId="{00000000-0000-0000-0000-000000000000}"/>
          </ac:spMkLst>
        </pc:spChg>
        <pc:picChg chg="mod">
          <ac:chgData name="Nazarious, Miracle" userId="cb332d5e-2f4e-444f-9ab3-67ae2dc0eb9d" providerId="ADAL" clId="{A1DC209B-DCA6-4611-8BAF-360815CCAD56}" dt="2021-11-22T16:37:15.289" v="20" actId="1076"/>
          <ac:picMkLst>
            <pc:docMk/>
            <pc:sldMk cId="1912150753" sldId="276"/>
            <ac:picMk id="9" creationId="{F4C6D77B-F38A-4D55-9AEF-CC862E7962EA}"/>
          </ac:picMkLst>
        </pc:picChg>
      </pc:sldChg>
      <pc:sldChg chg="del">
        <pc:chgData name="Nazarious, Miracle" userId="cb332d5e-2f4e-444f-9ab3-67ae2dc0eb9d" providerId="ADAL" clId="{A1DC209B-DCA6-4611-8BAF-360815CCAD56}" dt="2021-12-02T09:47:44.689" v="483" actId="47"/>
        <pc:sldMkLst>
          <pc:docMk/>
          <pc:sldMk cId="2489310669" sldId="277"/>
        </pc:sldMkLst>
      </pc:sldChg>
      <pc:sldChg chg="modSp mod">
        <pc:chgData name="Nazarious, Miracle" userId="cb332d5e-2f4e-444f-9ab3-67ae2dc0eb9d" providerId="ADAL" clId="{A1DC209B-DCA6-4611-8BAF-360815CCAD56}" dt="2021-12-01T11:54:30.397" v="199" actId="1076"/>
        <pc:sldMkLst>
          <pc:docMk/>
          <pc:sldMk cId="2666530327" sldId="300"/>
        </pc:sldMkLst>
        <pc:spChg chg="mod">
          <ac:chgData name="Nazarious, Miracle" userId="cb332d5e-2f4e-444f-9ab3-67ae2dc0eb9d" providerId="ADAL" clId="{A1DC209B-DCA6-4611-8BAF-360815CCAD56}" dt="2021-12-01T11:54:30.397" v="199" actId="1076"/>
          <ac:spMkLst>
            <pc:docMk/>
            <pc:sldMk cId="2666530327" sldId="300"/>
            <ac:spMk id="2" creationId="{AAB59D95-B41D-45E6-A169-C3A9F529F13C}"/>
          </ac:spMkLst>
        </pc:spChg>
      </pc:sldChg>
      <pc:sldChg chg="new del">
        <pc:chgData name="Nazarious, Miracle" userId="cb332d5e-2f4e-444f-9ab3-67ae2dc0eb9d" providerId="ADAL" clId="{A1DC209B-DCA6-4611-8BAF-360815CCAD56}" dt="2021-11-22T19:12:08.672" v="51" actId="680"/>
        <pc:sldMkLst>
          <pc:docMk/>
          <pc:sldMk cId="186620638" sldId="301"/>
        </pc:sldMkLst>
      </pc:sldChg>
      <pc:sldChg chg="addSp delSp modSp add mod ord">
        <pc:chgData name="Nazarious, Miracle" userId="cb332d5e-2f4e-444f-9ab3-67ae2dc0eb9d" providerId="ADAL" clId="{A1DC209B-DCA6-4611-8BAF-360815CCAD56}" dt="2021-12-01T12:07:48.090" v="245" actId="122"/>
        <pc:sldMkLst>
          <pc:docMk/>
          <pc:sldMk cId="3897987414" sldId="301"/>
        </pc:sldMkLst>
        <pc:spChg chg="del">
          <ac:chgData name="Nazarious, Miracle" userId="cb332d5e-2f4e-444f-9ab3-67ae2dc0eb9d" providerId="ADAL" clId="{A1DC209B-DCA6-4611-8BAF-360815CCAD56}" dt="2021-12-01T11:50:30.624" v="55" actId="478"/>
          <ac:spMkLst>
            <pc:docMk/>
            <pc:sldMk cId="3897987414" sldId="301"/>
            <ac:spMk id="2" creationId="{AAB59D95-B41D-45E6-A169-C3A9F529F13C}"/>
          </ac:spMkLst>
        </pc:spChg>
        <pc:spChg chg="del">
          <ac:chgData name="Nazarious, Miracle" userId="cb332d5e-2f4e-444f-9ab3-67ae2dc0eb9d" providerId="ADAL" clId="{A1DC209B-DCA6-4611-8BAF-360815CCAD56}" dt="2021-12-01T11:50:30.624" v="55" actId="478"/>
          <ac:spMkLst>
            <pc:docMk/>
            <pc:sldMk cId="3897987414" sldId="301"/>
            <ac:spMk id="4" creationId="{1815E330-A8AB-4ABE-B310-89609A3B90D3}"/>
          </ac:spMkLst>
        </pc:spChg>
        <pc:spChg chg="add mod">
          <ac:chgData name="Nazarious, Miracle" userId="cb332d5e-2f4e-444f-9ab3-67ae2dc0eb9d" providerId="ADAL" clId="{A1DC209B-DCA6-4611-8BAF-360815CCAD56}" dt="2021-12-01T12:07:48.090" v="245" actId="122"/>
          <ac:spMkLst>
            <pc:docMk/>
            <pc:sldMk cId="3897987414" sldId="301"/>
            <ac:spMk id="5" creationId="{186A7960-08D8-42A7-BF4B-88A2EF8783AF}"/>
          </ac:spMkLst>
        </pc:spChg>
        <pc:spChg chg="add del mod">
          <ac:chgData name="Nazarious, Miracle" userId="cb332d5e-2f4e-444f-9ab3-67ae2dc0eb9d" providerId="ADAL" clId="{A1DC209B-DCA6-4611-8BAF-360815CCAD56}" dt="2021-12-01T12:07:25.993" v="238" actId="478"/>
          <ac:spMkLst>
            <pc:docMk/>
            <pc:sldMk cId="3897987414" sldId="301"/>
            <ac:spMk id="6" creationId="{B778EEF9-85CF-4228-8825-CC4592551971}"/>
          </ac:spMkLst>
        </pc:spChg>
        <pc:spChg chg="add mod">
          <ac:chgData name="Nazarious, Miracle" userId="cb332d5e-2f4e-444f-9ab3-67ae2dc0eb9d" providerId="ADAL" clId="{A1DC209B-DCA6-4611-8BAF-360815CCAD56}" dt="2021-12-01T11:50:51.353" v="57" actId="27636"/>
          <ac:spMkLst>
            <pc:docMk/>
            <pc:sldMk cId="3897987414" sldId="301"/>
            <ac:spMk id="7" creationId="{42D25194-0BFC-47C0-B925-7FA06441A8FA}"/>
          </ac:spMkLst>
        </pc:spChg>
        <pc:spChg chg="add mod">
          <ac:chgData name="Nazarious, Miracle" userId="cb332d5e-2f4e-444f-9ab3-67ae2dc0eb9d" providerId="ADAL" clId="{A1DC209B-DCA6-4611-8BAF-360815CCAD56}" dt="2021-12-01T11:50:51.263" v="56"/>
          <ac:spMkLst>
            <pc:docMk/>
            <pc:sldMk cId="3897987414" sldId="301"/>
            <ac:spMk id="8" creationId="{34289F2C-6981-493B-BE64-CCC913B11592}"/>
          </ac:spMkLst>
        </pc:spChg>
      </pc:sldChg>
      <pc:sldChg chg="modSp add del mod ord">
        <pc:chgData name="Nazarious, Miracle" userId="cb332d5e-2f4e-444f-9ab3-67ae2dc0eb9d" providerId="ADAL" clId="{A1DC209B-DCA6-4611-8BAF-360815CCAD56}" dt="2021-12-01T12:08:06.394" v="248" actId="47"/>
        <pc:sldMkLst>
          <pc:docMk/>
          <pc:sldMk cId="1433771237" sldId="302"/>
        </pc:sldMkLst>
        <pc:spChg chg="mod">
          <ac:chgData name="Nazarious, Miracle" userId="cb332d5e-2f4e-444f-9ab3-67ae2dc0eb9d" providerId="ADAL" clId="{A1DC209B-DCA6-4611-8BAF-360815CCAD56}" dt="2021-12-01T11:51:46.428" v="138" actId="20577"/>
          <ac:spMkLst>
            <pc:docMk/>
            <pc:sldMk cId="1433771237" sldId="302"/>
            <ac:spMk id="5" creationId="{186A7960-08D8-42A7-BF4B-88A2EF8783AF}"/>
          </ac:spMkLst>
        </pc:spChg>
      </pc:sldChg>
      <pc:sldChg chg="addSp delSp modSp add mod">
        <pc:chgData name="Nazarious, Miracle" userId="cb332d5e-2f4e-444f-9ab3-67ae2dc0eb9d" providerId="ADAL" clId="{A1DC209B-DCA6-4611-8BAF-360815CCAD56}" dt="2021-12-06T15:04:43.264" v="629" actId="1076"/>
        <pc:sldMkLst>
          <pc:docMk/>
          <pc:sldMk cId="1143228687" sldId="303"/>
        </pc:sldMkLst>
        <pc:spChg chg="add del mod">
          <ac:chgData name="Nazarious, Miracle" userId="cb332d5e-2f4e-444f-9ab3-67ae2dc0eb9d" providerId="ADAL" clId="{A1DC209B-DCA6-4611-8BAF-360815CCAD56}" dt="2021-12-06T15:02:35.235" v="572"/>
          <ac:spMkLst>
            <pc:docMk/>
            <pc:sldMk cId="1143228687" sldId="303"/>
            <ac:spMk id="2" creationId="{0A8CF7AD-F443-4C8B-A621-E8D380176EB5}"/>
          </ac:spMkLst>
        </pc:spChg>
        <pc:spChg chg="add del mod">
          <ac:chgData name="Nazarious, Miracle" userId="cb332d5e-2f4e-444f-9ab3-67ae2dc0eb9d" providerId="ADAL" clId="{A1DC209B-DCA6-4611-8BAF-360815CCAD56}" dt="2021-12-01T12:04:54.432" v="234" actId="478"/>
          <ac:spMkLst>
            <pc:docMk/>
            <pc:sldMk cId="1143228687" sldId="303"/>
            <ac:spMk id="3" creationId="{E1E2D582-E4DD-49C9-94F2-6413FB78919A}"/>
          </ac:spMkLst>
        </pc:spChg>
        <pc:spChg chg="mod">
          <ac:chgData name="Nazarious, Miracle" userId="cb332d5e-2f4e-444f-9ab3-67ae2dc0eb9d" providerId="ADAL" clId="{A1DC209B-DCA6-4611-8BAF-360815CCAD56}" dt="2021-12-06T15:04:43.264" v="629" actId="1076"/>
          <ac:spMkLst>
            <pc:docMk/>
            <pc:sldMk cId="1143228687" sldId="303"/>
            <ac:spMk id="5" creationId="{186A7960-08D8-42A7-BF4B-88A2EF8783AF}"/>
          </ac:spMkLst>
        </pc:spChg>
        <pc:spChg chg="del">
          <ac:chgData name="Nazarious, Miracle" userId="cb332d5e-2f4e-444f-9ab3-67ae2dc0eb9d" providerId="ADAL" clId="{A1DC209B-DCA6-4611-8BAF-360815CCAD56}" dt="2021-12-01T12:03:44.820" v="231" actId="478"/>
          <ac:spMkLst>
            <pc:docMk/>
            <pc:sldMk cId="1143228687" sldId="303"/>
            <ac:spMk id="6" creationId="{B778EEF9-85CF-4228-8825-CC4592551971}"/>
          </ac:spMkLst>
        </pc:spChg>
        <pc:spChg chg="del">
          <ac:chgData name="Nazarious, Miracle" userId="cb332d5e-2f4e-444f-9ab3-67ae2dc0eb9d" providerId="ADAL" clId="{A1DC209B-DCA6-4611-8BAF-360815CCAD56}" dt="2021-12-01T12:04:47.718" v="233" actId="478"/>
          <ac:spMkLst>
            <pc:docMk/>
            <pc:sldMk cId="1143228687" sldId="303"/>
            <ac:spMk id="7" creationId="{42D25194-0BFC-47C0-B925-7FA06441A8FA}"/>
          </ac:spMkLst>
        </pc:spChg>
        <pc:spChg chg="del">
          <ac:chgData name="Nazarious, Miracle" userId="cb332d5e-2f4e-444f-9ab3-67ae2dc0eb9d" providerId="ADAL" clId="{A1DC209B-DCA6-4611-8BAF-360815CCAD56}" dt="2021-12-01T12:05:01.287" v="235" actId="478"/>
          <ac:spMkLst>
            <pc:docMk/>
            <pc:sldMk cId="1143228687" sldId="303"/>
            <ac:spMk id="8" creationId="{34289F2C-6981-493B-BE64-CCC913B11592}"/>
          </ac:spMkLst>
        </pc:spChg>
        <pc:picChg chg="add del mod">
          <ac:chgData name="Nazarious, Miracle" userId="cb332d5e-2f4e-444f-9ab3-67ae2dc0eb9d" providerId="ADAL" clId="{A1DC209B-DCA6-4611-8BAF-360815CCAD56}" dt="2021-12-01T12:03:41.709" v="230" actId="478"/>
          <ac:picMkLst>
            <pc:docMk/>
            <pc:sldMk cId="1143228687" sldId="303"/>
            <ac:picMk id="1026" creationId="{46849848-CD51-429D-A118-1F147DA9D08F}"/>
          </ac:picMkLst>
        </pc:picChg>
      </pc:sldChg>
      <pc:sldChg chg="addSp delSp modSp add mod">
        <pc:chgData name="Nazarious, Miracle" userId="cb332d5e-2f4e-444f-9ab3-67ae2dc0eb9d" providerId="ADAL" clId="{A1DC209B-DCA6-4611-8BAF-360815CCAD56}" dt="2021-12-01T12:24:04.337" v="482" actId="20577"/>
        <pc:sldMkLst>
          <pc:docMk/>
          <pc:sldMk cId="3710679504" sldId="304"/>
        </pc:sldMkLst>
        <pc:spChg chg="add del mod">
          <ac:chgData name="Nazarious, Miracle" userId="cb332d5e-2f4e-444f-9ab3-67ae2dc0eb9d" providerId="ADAL" clId="{A1DC209B-DCA6-4611-8BAF-360815CCAD56}" dt="2021-12-01T12:11:17.217" v="266" actId="478"/>
          <ac:spMkLst>
            <pc:docMk/>
            <pc:sldMk cId="3710679504" sldId="304"/>
            <ac:spMk id="3" creationId="{EF63F96A-39E2-4D6D-84D4-94C734A33BE7}"/>
          </ac:spMkLst>
        </pc:spChg>
        <pc:spChg chg="del mod">
          <ac:chgData name="Nazarious, Miracle" userId="cb332d5e-2f4e-444f-9ab3-67ae2dc0eb9d" providerId="ADAL" clId="{A1DC209B-DCA6-4611-8BAF-360815CCAD56}" dt="2021-12-01T12:08:47.656" v="257" actId="478"/>
          <ac:spMkLst>
            <pc:docMk/>
            <pc:sldMk cId="3710679504" sldId="304"/>
            <ac:spMk id="5" creationId="{186A7960-08D8-42A7-BF4B-88A2EF8783AF}"/>
          </ac:spMkLst>
        </pc:spChg>
        <pc:spChg chg="del">
          <ac:chgData name="Nazarious, Miracle" userId="cb332d5e-2f4e-444f-9ab3-67ae2dc0eb9d" providerId="ADAL" clId="{A1DC209B-DCA6-4611-8BAF-360815CCAD56}" dt="2021-12-01T12:08:47.656" v="257" actId="478"/>
          <ac:spMkLst>
            <pc:docMk/>
            <pc:sldMk cId="3710679504" sldId="304"/>
            <ac:spMk id="6" creationId="{B778EEF9-85CF-4228-8825-CC4592551971}"/>
          </ac:spMkLst>
        </pc:spChg>
        <pc:spChg chg="del">
          <ac:chgData name="Nazarious, Miracle" userId="cb332d5e-2f4e-444f-9ab3-67ae2dc0eb9d" providerId="ADAL" clId="{A1DC209B-DCA6-4611-8BAF-360815CCAD56}" dt="2021-12-01T12:08:47.656" v="257" actId="478"/>
          <ac:spMkLst>
            <pc:docMk/>
            <pc:sldMk cId="3710679504" sldId="304"/>
            <ac:spMk id="7" creationId="{42D25194-0BFC-47C0-B925-7FA06441A8FA}"/>
          </ac:spMkLst>
        </pc:spChg>
        <pc:spChg chg="del">
          <ac:chgData name="Nazarious, Miracle" userId="cb332d5e-2f4e-444f-9ab3-67ae2dc0eb9d" providerId="ADAL" clId="{A1DC209B-DCA6-4611-8BAF-360815CCAD56}" dt="2021-12-01T12:08:47.656" v="257" actId="478"/>
          <ac:spMkLst>
            <pc:docMk/>
            <pc:sldMk cId="3710679504" sldId="304"/>
            <ac:spMk id="8" creationId="{34289F2C-6981-493B-BE64-CCC913B11592}"/>
          </ac:spMkLst>
        </pc:spChg>
        <pc:spChg chg="add del mod">
          <ac:chgData name="Nazarious, Miracle" userId="cb332d5e-2f4e-444f-9ab3-67ae2dc0eb9d" providerId="ADAL" clId="{A1DC209B-DCA6-4611-8BAF-360815CCAD56}" dt="2021-12-01T12:11:20.395" v="267"/>
          <ac:spMkLst>
            <pc:docMk/>
            <pc:sldMk cId="3710679504" sldId="304"/>
            <ac:spMk id="12" creationId="{C4C32927-74CC-4330-8C7D-16FB253E2E2D}"/>
          </ac:spMkLst>
        </pc:spChg>
        <pc:spChg chg="add mod">
          <ac:chgData name="Nazarious, Miracle" userId="cb332d5e-2f4e-444f-9ab3-67ae2dc0eb9d" providerId="ADAL" clId="{A1DC209B-DCA6-4611-8BAF-360815CCAD56}" dt="2021-12-01T12:24:04.337" v="482" actId="20577"/>
          <ac:spMkLst>
            <pc:docMk/>
            <pc:sldMk cId="3710679504" sldId="304"/>
            <ac:spMk id="15" creationId="{4C11C414-D70C-4B3C-B5AF-0C2833C2A048}"/>
          </ac:spMkLst>
        </pc:spChg>
        <pc:picChg chg="add del mod">
          <ac:chgData name="Nazarious, Miracle" userId="cb332d5e-2f4e-444f-9ab3-67ae2dc0eb9d" providerId="ADAL" clId="{A1DC209B-DCA6-4611-8BAF-360815CCAD56}" dt="2021-12-01T12:11:17.217" v="266" actId="478"/>
          <ac:picMkLst>
            <pc:docMk/>
            <pc:sldMk cId="3710679504" sldId="304"/>
            <ac:picMk id="9" creationId="{89E7B1A9-736D-48C7-94A3-B05B9EE8561B}"/>
          </ac:picMkLst>
        </pc:picChg>
        <pc:picChg chg="add del mod">
          <ac:chgData name="Nazarious, Miracle" userId="cb332d5e-2f4e-444f-9ab3-67ae2dc0eb9d" providerId="ADAL" clId="{A1DC209B-DCA6-4611-8BAF-360815CCAD56}" dt="2021-12-01T12:11:17.217" v="266" actId="478"/>
          <ac:picMkLst>
            <pc:docMk/>
            <pc:sldMk cId="3710679504" sldId="304"/>
            <ac:picMk id="10" creationId="{361DAA7F-EA2E-49B7-8F7B-BFE0BE80E16C}"/>
          </ac:picMkLst>
        </pc:picChg>
        <pc:picChg chg="add mod">
          <ac:chgData name="Nazarious, Miracle" userId="cb332d5e-2f4e-444f-9ab3-67ae2dc0eb9d" providerId="ADAL" clId="{A1DC209B-DCA6-4611-8BAF-360815CCAD56}" dt="2021-12-01T12:18:32.293" v="352" actId="1076"/>
          <ac:picMkLst>
            <pc:docMk/>
            <pc:sldMk cId="3710679504" sldId="304"/>
            <ac:picMk id="14" creationId="{8862305C-2193-4004-B425-9E04B45BFB4A}"/>
          </ac:picMkLst>
        </pc:picChg>
      </pc:sldChg>
      <pc:sldChg chg="add">
        <pc:chgData name="Nazarious, Miracle" userId="cb332d5e-2f4e-444f-9ab3-67ae2dc0eb9d" providerId="ADAL" clId="{A1DC209B-DCA6-4611-8BAF-360815CCAD56}" dt="2021-12-01T11:55:42.401" v="214"/>
        <pc:sldMkLst>
          <pc:docMk/>
          <pc:sldMk cId="879495366" sldId="332"/>
        </pc:sldMkLst>
      </pc:sldChg>
      <pc:sldChg chg="add">
        <pc:chgData name="Nazarious, Miracle" userId="cb332d5e-2f4e-444f-9ab3-67ae2dc0eb9d" providerId="ADAL" clId="{A1DC209B-DCA6-4611-8BAF-360815CCAD56}" dt="2021-12-01T11:59:58.489" v="224"/>
        <pc:sldMkLst>
          <pc:docMk/>
          <pc:sldMk cId="1574925587" sldId="370"/>
        </pc:sldMkLst>
      </pc:sldChg>
      <pc:sldChg chg="modSp add mod ord">
        <pc:chgData name="Nazarious, Miracle" userId="cb332d5e-2f4e-444f-9ab3-67ae2dc0eb9d" providerId="ADAL" clId="{A1DC209B-DCA6-4611-8BAF-360815CCAD56}" dt="2021-12-07T14:04:45.181" v="642"/>
        <pc:sldMkLst>
          <pc:docMk/>
          <pc:sldMk cId="193651324" sldId="547"/>
        </pc:sldMkLst>
        <pc:spChg chg="mod">
          <ac:chgData name="Nazarious, Miracle" userId="cb332d5e-2f4e-444f-9ab3-67ae2dc0eb9d" providerId="ADAL" clId="{A1DC209B-DCA6-4611-8BAF-360815CCAD56}" dt="2021-12-06T15:10:32.931" v="638" actId="1076"/>
          <ac:spMkLst>
            <pc:docMk/>
            <pc:sldMk cId="193651324" sldId="547"/>
            <ac:spMk id="2" creationId="{B85D76AB-82C5-43D9-8BAF-C8C932B00BBF}"/>
          </ac:spMkLst>
        </pc:spChg>
      </pc:sldChg>
      <pc:sldChg chg="modSp add mod">
        <pc:chgData name="Nazarious, Miracle" userId="cb332d5e-2f4e-444f-9ab3-67ae2dc0eb9d" providerId="ADAL" clId="{A1DC209B-DCA6-4611-8BAF-360815CCAD56}" dt="2021-12-01T12:08:03.214" v="247"/>
        <pc:sldMkLst>
          <pc:docMk/>
          <pc:sldMk cId="2678324201" sldId="548"/>
        </pc:sldMkLst>
        <pc:spChg chg="mod">
          <ac:chgData name="Nazarious, Miracle" userId="cb332d5e-2f4e-444f-9ab3-67ae2dc0eb9d" providerId="ADAL" clId="{A1DC209B-DCA6-4611-8BAF-360815CCAD56}" dt="2021-12-01T12:08:03.214" v="247"/>
          <ac:spMkLst>
            <pc:docMk/>
            <pc:sldMk cId="2678324201" sldId="548"/>
            <ac:spMk id="5" creationId="{186A7960-08D8-42A7-BF4B-88A2EF8783AF}"/>
          </ac:spMkLst>
        </pc:spChg>
      </pc:sldChg>
      <pc:sldChg chg="modSp add mod">
        <pc:chgData name="Nazarious, Miracle" userId="cb332d5e-2f4e-444f-9ab3-67ae2dc0eb9d" providerId="ADAL" clId="{A1DC209B-DCA6-4611-8BAF-360815CCAD56}" dt="2021-12-01T12:08:24.083" v="252" actId="20577"/>
        <pc:sldMkLst>
          <pc:docMk/>
          <pc:sldMk cId="292952819" sldId="549"/>
        </pc:sldMkLst>
        <pc:spChg chg="mod">
          <ac:chgData name="Nazarious, Miracle" userId="cb332d5e-2f4e-444f-9ab3-67ae2dc0eb9d" providerId="ADAL" clId="{A1DC209B-DCA6-4611-8BAF-360815CCAD56}" dt="2021-12-01T12:08:24.083" v="252" actId="20577"/>
          <ac:spMkLst>
            <pc:docMk/>
            <pc:sldMk cId="292952819" sldId="549"/>
            <ac:spMk id="5" creationId="{186A7960-08D8-42A7-BF4B-88A2EF8783AF}"/>
          </ac:spMkLst>
        </pc:spChg>
      </pc:sldChg>
      <pc:sldChg chg="modSp add mod">
        <pc:chgData name="Nazarious, Miracle" userId="cb332d5e-2f4e-444f-9ab3-67ae2dc0eb9d" providerId="ADAL" clId="{A1DC209B-DCA6-4611-8BAF-360815CCAD56}" dt="2021-12-01T12:08:37.153" v="256" actId="20577"/>
        <pc:sldMkLst>
          <pc:docMk/>
          <pc:sldMk cId="2952447001" sldId="550"/>
        </pc:sldMkLst>
        <pc:spChg chg="mod">
          <ac:chgData name="Nazarious, Miracle" userId="cb332d5e-2f4e-444f-9ab3-67ae2dc0eb9d" providerId="ADAL" clId="{A1DC209B-DCA6-4611-8BAF-360815CCAD56}" dt="2021-12-01T12:08:37.153" v="256" actId="20577"/>
          <ac:spMkLst>
            <pc:docMk/>
            <pc:sldMk cId="2952447001" sldId="550"/>
            <ac:spMk id="5" creationId="{186A7960-08D8-42A7-BF4B-88A2EF8783AF}"/>
          </ac:spMkLst>
        </pc:spChg>
      </pc:sldChg>
      <pc:sldChg chg="addSp modSp add mod">
        <pc:chgData name="Nazarious, Miracle" userId="cb332d5e-2f4e-444f-9ab3-67ae2dc0eb9d" providerId="ADAL" clId="{A1DC209B-DCA6-4611-8BAF-360815CCAD56}" dt="2021-12-06T15:01:43.804" v="562" actId="1076"/>
        <pc:sldMkLst>
          <pc:docMk/>
          <pc:sldMk cId="3539917649" sldId="551"/>
        </pc:sldMkLst>
        <pc:spChg chg="add mod">
          <ac:chgData name="Nazarious, Miracle" userId="cb332d5e-2f4e-444f-9ab3-67ae2dc0eb9d" providerId="ADAL" clId="{A1DC209B-DCA6-4611-8BAF-360815CCAD56}" dt="2021-12-06T15:01:43.804" v="562" actId="1076"/>
          <ac:spMkLst>
            <pc:docMk/>
            <pc:sldMk cId="3539917649" sldId="551"/>
            <ac:spMk id="2" creationId="{704F3F63-1A03-428F-BA74-FC32302C9133}"/>
          </ac:spMkLst>
        </pc:spChg>
      </pc:sldChg>
      <pc:sldChg chg="addSp delSp add del mod">
        <pc:chgData name="Nazarious, Miracle" userId="cb332d5e-2f4e-444f-9ab3-67ae2dc0eb9d" providerId="ADAL" clId="{A1DC209B-DCA6-4611-8BAF-360815CCAD56}" dt="2021-12-07T14:07:24.387" v="643" actId="47"/>
        <pc:sldMkLst>
          <pc:docMk/>
          <pc:sldMk cId="2472543491" sldId="552"/>
        </pc:sldMkLst>
        <pc:spChg chg="del">
          <ac:chgData name="Nazarious, Miracle" userId="cb332d5e-2f4e-444f-9ab3-67ae2dc0eb9d" providerId="ADAL" clId="{A1DC209B-DCA6-4611-8BAF-360815CCAD56}" dt="2021-12-01T12:15:06.116" v="276" actId="478"/>
          <ac:spMkLst>
            <pc:docMk/>
            <pc:sldMk cId="2472543491" sldId="552"/>
            <ac:spMk id="2" creationId="{B85D76AB-82C5-43D9-8BAF-C8C932B00BBF}"/>
          </ac:spMkLst>
        </pc:spChg>
        <pc:picChg chg="del">
          <ac:chgData name="Nazarious, Miracle" userId="cb332d5e-2f4e-444f-9ab3-67ae2dc0eb9d" providerId="ADAL" clId="{A1DC209B-DCA6-4611-8BAF-360815CCAD56}" dt="2021-12-01T12:15:03.116" v="275" actId="478"/>
          <ac:picMkLst>
            <pc:docMk/>
            <pc:sldMk cId="2472543491" sldId="552"/>
            <ac:picMk id="8" creationId="{00000000-0000-0000-0000-000000000000}"/>
          </ac:picMkLst>
        </pc:picChg>
        <pc:picChg chg="add">
          <ac:chgData name="Nazarious, Miracle" userId="cb332d5e-2f4e-444f-9ab3-67ae2dc0eb9d" providerId="ADAL" clId="{A1DC209B-DCA6-4611-8BAF-360815CCAD56}" dt="2021-12-01T12:15:09.615" v="277"/>
          <ac:picMkLst>
            <pc:docMk/>
            <pc:sldMk cId="2472543491" sldId="552"/>
            <ac:picMk id="2050" creationId="{13FA53B9-3443-4F1E-B19A-A52F7BDA1049}"/>
          </ac:picMkLst>
        </pc:picChg>
      </pc:sldChg>
      <pc:sldChg chg="addSp delSp modSp new mod ord">
        <pc:chgData name="Nazarious, Miracle" userId="cb332d5e-2f4e-444f-9ab3-67ae2dc0eb9d" providerId="ADAL" clId="{A1DC209B-DCA6-4611-8BAF-360815CCAD56}" dt="2021-12-02T09:48:06.058" v="487"/>
        <pc:sldMkLst>
          <pc:docMk/>
          <pc:sldMk cId="2480618560" sldId="553"/>
        </pc:sldMkLst>
        <pc:spChg chg="mod">
          <ac:chgData name="Nazarious, Miracle" userId="cb332d5e-2f4e-444f-9ab3-67ae2dc0eb9d" providerId="ADAL" clId="{A1DC209B-DCA6-4611-8BAF-360815CCAD56}" dt="2021-12-01T12:19:42.441" v="356" actId="27636"/>
          <ac:spMkLst>
            <pc:docMk/>
            <pc:sldMk cId="2480618560" sldId="553"/>
            <ac:spMk id="2" creationId="{2774DA44-23E7-4C40-A46A-98963D63E20C}"/>
          </ac:spMkLst>
        </pc:spChg>
        <pc:spChg chg="del">
          <ac:chgData name="Nazarious, Miracle" userId="cb332d5e-2f4e-444f-9ab3-67ae2dc0eb9d" providerId="ADAL" clId="{A1DC209B-DCA6-4611-8BAF-360815CCAD56}" dt="2021-12-01T12:19:42.364" v="355"/>
          <ac:spMkLst>
            <pc:docMk/>
            <pc:sldMk cId="2480618560" sldId="553"/>
            <ac:spMk id="3" creationId="{8C1AA891-105F-406D-95D4-5030EFB6BE97}"/>
          </ac:spMkLst>
        </pc:spChg>
        <pc:spChg chg="del">
          <ac:chgData name="Nazarious, Miracle" userId="cb332d5e-2f4e-444f-9ab3-67ae2dc0eb9d" providerId="ADAL" clId="{A1DC209B-DCA6-4611-8BAF-360815CCAD56}" dt="2021-12-01T12:20:13.564" v="366" actId="478"/>
          <ac:spMkLst>
            <pc:docMk/>
            <pc:sldMk cId="2480618560" sldId="553"/>
            <ac:spMk id="4" creationId="{A0E7917F-F740-4194-B267-9548C60BEF80}"/>
          </ac:spMkLst>
        </pc:spChg>
        <pc:spChg chg="del">
          <ac:chgData name="Nazarious, Miracle" userId="cb332d5e-2f4e-444f-9ab3-67ae2dc0eb9d" providerId="ADAL" clId="{A1DC209B-DCA6-4611-8BAF-360815CCAD56}" dt="2021-12-01T12:20:22.349" v="367" actId="478"/>
          <ac:spMkLst>
            <pc:docMk/>
            <pc:sldMk cId="2480618560" sldId="553"/>
            <ac:spMk id="5" creationId="{2D846EA0-0EF9-463C-BF21-85BF75253B6B}"/>
          </ac:spMkLst>
        </pc:spChg>
        <pc:spChg chg="add del mod">
          <ac:chgData name="Nazarious, Miracle" userId="cb332d5e-2f4e-444f-9ab3-67ae2dc0eb9d" providerId="ADAL" clId="{A1DC209B-DCA6-4611-8BAF-360815CCAD56}" dt="2021-12-01T12:20:09.951" v="365" actId="478"/>
          <ac:spMkLst>
            <pc:docMk/>
            <pc:sldMk cId="2480618560" sldId="553"/>
            <ac:spMk id="9" creationId="{13FA0C1A-1C05-4D43-B654-772378800A36}"/>
          </ac:spMkLst>
        </pc:spChg>
        <pc:spChg chg="add mod">
          <ac:chgData name="Nazarious, Miracle" userId="cb332d5e-2f4e-444f-9ab3-67ae2dc0eb9d" providerId="ADAL" clId="{A1DC209B-DCA6-4611-8BAF-360815CCAD56}" dt="2021-12-01T12:22:36.458" v="475" actId="403"/>
          <ac:spMkLst>
            <pc:docMk/>
            <pc:sldMk cId="2480618560" sldId="553"/>
            <ac:spMk id="11" creationId="{A06AACA2-82E6-4C1A-BE21-800C0744D821}"/>
          </ac:spMkLst>
        </pc:spChg>
        <pc:spChg chg="add mod">
          <ac:chgData name="Nazarious, Miracle" userId="cb332d5e-2f4e-444f-9ab3-67ae2dc0eb9d" providerId="ADAL" clId="{A1DC209B-DCA6-4611-8BAF-360815CCAD56}" dt="2021-12-01T12:22:58.354" v="476" actId="1076"/>
          <ac:spMkLst>
            <pc:docMk/>
            <pc:sldMk cId="2480618560" sldId="553"/>
            <ac:spMk id="12" creationId="{8B22752C-A8B2-40F5-9212-C59D381FBB94}"/>
          </ac:spMkLst>
        </pc:spChg>
        <pc:picChg chg="add del mod">
          <ac:chgData name="Nazarious, Miracle" userId="cb332d5e-2f4e-444f-9ab3-67ae2dc0eb9d" providerId="ADAL" clId="{A1DC209B-DCA6-4611-8BAF-360815CCAD56}" dt="2021-12-01T12:20:09.951" v="365" actId="478"/>
          <ac:picMkLst>
            <pc:docMk/>
            <pc:sldMk cId="2480618560" sldId="553"/>
            <ac:picMk id="7" creationId="{03249243-1E04-49EE-B277-6B2B9B4E3329}"/>
          </ac:picMkLst>
        </pc:picChg>
        <pc:picChg chg="add del mod">
          <ac:chgData name="Nazarious, Miracle" userId="cb332d5e-2f4e-444f-9ab3-67ae2dc0eb9d" providerId="ADAL" clId="{A1DC209B-DCA6-4611-8BAF-360815CCAD56}" dt="2021-12-01T12:20:40.193" v="369"/>
          <ac:picMkLst>
            <pc:docMk/>
            <pc:sldMk cId="2480618560" sldId="553"/>
            <ac:picMk id="10" creationId="{06284475-A289-469B-8D79-D205F20A2A51}"/>
          </ac:picMkLst>
        </pc:picChg>
      </pc:sldChg>
      <pc:sldChg chg="delSp add modAnim">
        <pc:chgData name="Nazarious, Miracle" userId="cb332d5e-2f4e-444f-9ab3-67ae2dc0eb9d" providerId="ADAL" clId="{A1DC209B-DCA6-4611-8BAF-360815CCAD56}" dt="2021-12-09T12:53:33.259" v="650" actId="478"/>
        <pc:sldMkLst>
          <pc:docMk/>
          <pc:sldMk cId="2274030551" sldId="554"/>
        </pc:sldMkLst>
        <pc:picChg chg="del">
          <ac:chgData name="Nazarious, Miracle" userId="cb332d5e-2f4e-444f-9ab3-67ae2dc0eb9d" providerId="ADAL" clId="{A1DC209B-DCA6-4611-8BAF-360815CCAD56}" dt="2021-12-09T12:53:33.259" v="650" actId="478"/>
          <ac:picMkLst>
            <pc:docMk/>
            <pc:sldMk cId="2274030551" sldId="554"/>
            <ac:picMk id="8198" creationId="{D2752B19-33E2-400C-ADFA-9D5C1DC6EE20}"/>
          </ac:picMkLst>
        </pc:picChg>
      </pc:sldChg>
      <pc:sldMasterChg chg="delSldLayout">
        <pc:chgData name="Nazarious, Miracle" userId="cb332d5e-2f4e-444f-9ab3-67ae2dc0eb9d" providerId="ADAL" clId="{A1DC209B-DCA6-4611-8BAF-360815CCAD56}" dt="2021-12-02T09:47:44.689" v="483" actId="47"/>
        <pc:sldMasterMkLst>
          <pc:docMk/>
          <pc:sldMasterMk cId="2364561111" sldId="2147483648"/>
        </pc:sldMasterMkLst>
        <pc:sldLayoutChg chg="del">
          <pc:chgData name="Nazarious, Miracle" userId="cb332d5e-2f4e-444f-9ab3-67ae2dc0eb9d" providerId="ADAL" clId="{A1DC209B-DCA6-4611-8BAF-360815CCAD56}" dt="2021-12-02T09:47:44.689" v="483" actId="47"/>
          <pc:sldLayoutMkLst>
            <pc:docMk/>
            <pc:sldMasterMk cId="2364561111" sldId="2147483648"/>
            <pc:sldLayoutMk cId="776773595" sldId="2147483661"/>
          </pc:sldLayoutMkLst>
        </pc:sldLayoutChg>
      </pc:sldMasterChg>
    </pc:docChg>
  </pc:docChgLst>
  <pc:docChgLst>
    <pc:chgData name="Nazarious, Miracle" userId="cb332d5e-2f4e-444f-9ab3-67ae2dc0eb9d" providerId="ADAL" clId="{06553F77-F4E9-4A2D-9AFC-28EBBC7BE1CB}"/>
    <pc:docChg chg="undo custSel addSld delSld modSld sldOrd">
      <pc:chgData name="Nazarious, Miracle" userId="cb332d5e-2f4e-444f-9ab3-67ae2dc0eb9d" providerId="ADAL" clId="{06553F77-F4E9-4A2D-9AFC-28EBBC7BE1CB}" dt="2022-05-04T17:52:35.267" v="611" actId="47"/>
      <pc:docMkLst>
        <pc:docMk/>
      </pc:docMkLst>
      <pc:sldChg chg="addSp delSp modSp del modAnim">
        <pc:chgData name="Nazarious, Miracle" userId="cb332d5e-2f4e-444f-9ab3-67ae2dc0eb9d" providerId="ADAL" clId="{06553F77-F4E9-4A2D-9AFC-28EBBC7BE1CB}" dt="2022-05-02T18:42:28.486" v="287" actId="47"/>
        <pc:sldMkLst>
          <pc:docMk/>
          <pc:sldMk cId="583996241" sldId="260"/>
        </pc:sldMkLst>
        <pc:spChg chg="del">
          <ac:chgData name="Nazarious, Miracle" userId="cb332d5e-2f4e-444f-9ab3-67ae2dc0eb9d" providerId="ADAL" clId="{06553F77-F4E9-4A2D-9AFC-28EBBC7BE1CB}" dt="2022-05-02T11:48:13.710" v="242" actId="478"/>
          <ac:spMkLst>
            <pc:docMk/>
            <pc:sldMk cId="583996241" sldId="260"/>
            <ac:spMk id="2" creationId="{00000000-0000-0000-0000-000000000000}"/>
          </ac:spMkLst>
        </pc:spChg>
        <pc:spChg chg="add mod">
          <ac:chgData name="Nazarious, Miracle" userId="cb332d5e-2f4e-444f-9ab3-67ae2dc0eb9d" providerId="ADAL" clId="{06553F77-F4E9-4A2D-9AFC-28EBBC7BE1CB}" dt="2022-05-02T11:48:13.710" v="242" actId="478"/>
          <ac:spMkLst>
            <pc:docMk/>
            <pc:sldMk cId="583996241" sldId="260"/>
            <ac:spMk id="3" creationId="{2F38D5DF-2FBE-4B08-8E0D-E0E799F0DD6D}"/>
          </ac:spMkLst>
        </pc:spChg>
        <pc:spChg chg="del">
          <ac:chgData name="Nazarious, Miracle" userId="cb332d5e-2f4e-444f-9ab3-67ae2dc0eb9d" providerId="ADAL" clId="{06553F77-F4E9-4A2D-9AFC-28EBBC7BE1CB}" dt="2022-05-02T11:48:13.710" v="242" actId="478"/>
          <ac:spMkLst>
            <pc:docMk/>
            <pc:sldMk cId="583996241" sldId="260"/>
            <ac:spMk id="5" creationId="{D70EDB0E-22BF-4608-9CC8-06D58CADD760}"/>
          </ac:spMkLst>
        </pc:spChg>
        <pc:spChg chg="del">
          <ac:chgData name="Nazarious, Miracle" userId="cb332d5e-2f4e-444f-9ab3-67ae2dc0eb9d" providerId="ADAL" clId="{06553F77-F4E9-4A2D-9AFC-28EBBC7BE1CB}" dt="2022-05-02T11:48:13.710" v="242" actId="478"/>
          <ac:spMkLst>
            <pc:docMk/>
            <pc:sldMk cId="583996241" sldId="260"/>
            <ac:spMk id="6" creationId="{B5423303-4C0A-43B0-8178-706E7D9954B1}"/>
          </ac:spMkLst>
        </pc:spChg>
        <pc:spChg chg="del">
          <ac:chgData name="Nazarious, Miracle" userId="cb332d5e-2f4e-444f-9ab3-67ae2dc0eb9d" providerId="ADAL" clId="{06553F77-F4E9-4A2D-9AFC-28EBBC7BE1CB}" dt="2022-05-02T11:48:13.710" v="242" actId="478"/>
          <ac:spMkLst>
            <pc:docMk/>
            <pc:sldMk cId="583996241" sldId="260"/>
            <ac:spMk id="8" creationId="{C01291A1-8FC7-4B1B-B398-3BBAF6D667B7}"/>
          </ac:spMkLst>
        </pc:spChg>
        <pc:picChg chg="del">
          <ac:chgData name="Nazarious, Miracle" userId="cb332d5e-2f4e-444f-9ab3-67ae2dc0eb9d" providerId="ADAL" clId="{06553F77-F4E9-4A2D-9AFC-28EBBC7BE1CB}" dt="2022-05-02T11:48:13.710" v="242" actId="478"/>
          <ac:picMkLst>
            <pc:docMk/>
            <pc:sldMk cId="583996241" sldId="260"/>
            <ac:picMk id="8194" creationId="{639FBFE4-0F71-414D-A3C1-C9D051BCA0FA}"/>
          </ac:picMkLst>
        </pc:picChg>
        <pc:picChg chg="del">
          <ac:chgData name="Nazarious, Miracle" userId="cb332d5e-2f4e-444f-9ab3-67ae2dc0eb9d" providerId="ADAL" clId="{06553F77-F4E9-4A2D-9AFC-28EBBC7BE1CB}" dt="2022-05-02T11:48:13.710" v="242" actId="478"/>
          <ac:picMkLst>
            <pc:docMk/>
            <pc:sldMk cId="583996241" sldId="260"/>
            <ac:picMk id="8196" creationId="{C1CA4DE3-D391-410A-876F-D57120BBB533}"/>
          </ac:picMkLst>
        </pc:picChg>
        <pc:picChg chg="del">
          <ac:chgData name="Nazarious, Miracle" userId="cb332d5e-2f4e-444f-9ab3-67ae2dc0eb9d" providerId="ADAL" clId="{06553F77-F4E9-4A2D-9AFC-28EBBC7BE1CB}" dt="2022-05-02T11:48:13.710" v="242" actId="478"/>
          <ac:picMkLst>
            <pc:docMk/>
            <pc:sldMk cId="583996241" sldId="260"/>
            <ac:picMk id="8198" creationId="{D2752B19-33E2-400C-ADFA-9D5C1DC6EE20}"/>
          </ac:picMkLst>
        </pc:picChg>
      </pc:sldChg>
      <pc:sldChg chg="del">
        <pc:chgData name="Nazarious, Miracle" userId="cb332d5e-2f4e-444f-9ab3-67ae2dc0eb9d" providerId="ADAL" clId="{06553F77-F4E9-4A2D-9AFC-28EBBC7BE1CB}" dt="2022-05-02T18:43:03.911" v="328" actId="47"/>
        <pc:sldMkLst>
          <pc:docMk/>
          <pc:sldMk cId="1613971394" sldId="261"/>
        </pc:sldMkLst>
      </pc:sldChg>
      <pc:sldChg chg="del">
        <pc:chgData name="Nazarious, Miracle" userId="cb332d5e-2f4e-444f-9ab3-67ae2dc0eb9d" providerId="ADAL" clId="{06553F77-F4E9-4A2D-9AFC-28EBBC7BE1CB}" dt="2022-05-02T18:43:03.370" v="327" actId="47"/>
        <pc:sldMkLst>
          <pc:docMk/>
          <pc:sldMk cId="2760619481" sldId="268"/>
        </pc:sldMkLst>
      </pc:sldChg>
      <pc:sldChg chg="modSp mod">
        <pc:chgData name="Nazarious, Miracle" userId="cb332d5e-2f4e-444f-9ab3-67ae2dc0eb9d" providerId="ADAL" clId="{06553F77-F4E9-4A2D-9AFC-28EBBC7BE1CB}" dt="2022-04-25T11:58:50.705" v="8" actId="1076"/>
        <pc:sldMkLst>
          <pc:docMk/>
          <pc:sldMk cId="1912150753" sldId="276"/>
        </pc:sldMkLst>
        <pc:spChg chg="mod">
          <ac:chgData name="Nazarious, Miracle" userId="cb332d5e-2f4e-444f-9ab3-67ae2dc0eb9d" providerId="ADAL" clId="{06553F77-F4E9-4A2D-9AFC-28EBBC7BE1CB}" dt="2022-04-25T11:58:43.712" v="7" actId="14100"/>
          <ac:spMkLst>
            <pc:docMk/>
            <pc:sldMk cId="1912150753" sldId="276"/>
            <ac:spMk id="2" creationId="{00000000-0000-0000-0000-000000000000}"/>
          </ac:spMkLst>
        </pc:spChg>
        <pc:spChg chg="mod">
          <ac:chgData name="Nazarious, Miracle" userId="cb332d5e-2f4e-444f-9ab3-67ae2dc0eb9d" providerId="ADAL" clId="{06553F77-F4E9-4A2D-9AFC-28EBBC7BE1CB}" dt="2022-04-25T11:58:50.705" v="8" actId="1076"/>
          <ac:spMkLst>
            <pc:docMk/>
            <pc:sldMk cId="1912150753" sldId="276"/>
            <ac:spMk id="3" creationId="{00000000-0000-0000-0000-000000000000}"/>
          </ac:spMkLst>
        </pc:spChg>
      </pc:sldChg>
      <pc:sldChg chg="modSp del mod">
        <pc:chgData name="Nazarious, Miracle" userId="cb332d5e-2f4e-444f-9ab3-67ae2dc0eb9d" providerId="ADAL" clId="{06553F77-F4E9-4A2D-9AFC-28EBBC7BE1CB}" dt="2022-05-02T18:44:01.079" v="400" actId="47"/>
        <pc:sldMkLst>
          <pc:docMk/>
          <pc:sldMk cId="2666530327" sldId="300"/>
        </pc:sldMkLst>
        <pc:spChg chg="mod">
          <ac:chgData name="Nazarious, Miracle" userId="cb332d5e-2f4e-444f-9ab3-67ae2dc0eb9d" providerId="ADAL" clId="{06553F77-F4E9-4A2D-9AFC-28EBBC7BE1CB}" dt="2022-05-02T18:43:58.472" v="399" actId="20577"/>
          <ac:spMkLst>
            <pc:docMk/>
            <pc:sldMk cId="2666530327" sldId="300"/>
            <ac:spMk id="2" creationId="{AAB59D95-B41D-45E6-A169-C3A9F529F13C}"/>
          </ac:spMkLst>
        </pc:spChg>
      </pc:sldChg>
      <pc:sldChg chg="modSp mod">
        <pc:chgData name="Nazarious, Miracle" userId="cb332d5e-2f4e-444f-9ab3-67ae2dc0eb9d" providerId="ADAL" clId="{06553F77-F4E9-4A2D-9AFC-28EBBC7BE1CB}" dt="2022-05-04T17:52:02.844" v="584" actId="20577"/>
        <pc:sldMkLst>
          <pc:docMk/>
          <pc:sldMk cId="3897987414" sldId="301"/>
        </pc:sldMkLst>
        <pc:spChg chg="mod">
          <ac:chgData name="Nazarious, Miracle" userId="cb332d5e-2f4e-444f-9ab3-67ae2dc0eb9d" providerId="ADAL" clId="{06553F77-F4E9-4A2D-9AFC-28EBBC7BE1CB}" dt="2022-05-04T17:52:02.844" v="584" actId="20577"/>
          <ac:spMkLst>
            <pc:docMk/>
            <pc:sldMk cId="3897987414" sldId="301"/>
            <ac:spMk id="5" creationId="{186A7960-08D8-42A7-BF4B-88A2EF8783AF}"/>
          </ac:spMkLst>
        </pc:spChg>
      </pc:sldChg>
      <pc:sldChg chg="del">
        <pc:chgData name="Nazarious, Miracle" userId="cb332d5e-2f4e-444f-9ab3-67ae2dc0eb9d" providerId="ADAL" clId="{06553F77-F4E9-4A2D-9AFC-28EBBC7BE1CB}" dt="2022-05-02T18:43:20.988" v="360" actId="47"/>
        <pc:sldMkLst>
          <pc:docMk/>
          <pc:sldMk cId="1143228687" sldId="303"/>
        </pc:sldMkLst>
      </pc:sldChg>
      <pc:sldChg chg="del">
        <pc:chgData name="Nazarious, Miracle" userId="cb332d5e-2f4e-444f-9ab3-67ae2dc0eb9d" providerId="ADAL" clId="{06553F77-F4E9-4A2D-9AFC-28EBBC7BE1CB}" dt="2022-05-02T18:43:50" v="383" actId="47"/>
        <pc:sldMkLst>
          <pc:docMk/>
          <pc:sldMk cId="3710679504" sldId="304"/>
        </pc:sldMkLst>
      </pc:sldChg>
      <pc:sldChg chg="del">
        <pc:chgData name="Nazarious, Miracle" userId="cb332d5e-2f4e-444f-9ab3-67ae2dc0eb9d" providerId="ADAL" clId="{06553F77-F4E9-4A2D-9AFC-28EBBC7BE1CB}" dt="2022-05-02T18:43:13.065" v="345" actId="47"/>
        <pc:sldMkLst>
          <pc:docMk/>
          <pc:sldMk cId="879495366" sldId="332"/>
        </pc:sldMkLst>
      </pc:sldChg>
      <pc:sldChg chg="del">
        <pc:chgData name="Nazarious, Miracle" userId="cb332d5e-2f4e-444f-9ab3-67ae2dc0eb9d" providerId="ADAL" clId="{06553F77-F4E9-4A2D-9AFC-28EBBC7BE1CB}" dt="2022-05-02T18:43:50.854" v="385" actId="47"/>
        <pc:sldMkLst>
          <pc:docMk/>
          <pc:sldMk cId="1574925587" sldId="370"/>
        </pc:sldMkLst>
      </pc:sldChg>
      <pc:sldChg chg="delSp del mod">
        <pc:chgData name="Nazarious, Miracle" userId="cb332d5e-2f4e-444f-9ab3-67ae2dc0eb9d" providerId="ADAL" clId="{06553F77-F4E9-4A2D-9AFC-28EBBC7BE1CB}" dt="2022-05-02T18:43:02.929" v="326" actId="47"/>
        <pc:sldMkLst>
          <pc:docMk/>
          <pc:sldMk cId="193651324" sldId="547"/>
        </pc:sldMkLst>
        <pc:spChg chg="del">
          <ac:chgData name="Nazarious, Miracle" userId="cb332d5e-2f4e-444f-9ab3-67ae2dc0eb9d" providerId="ADAL" clId="{06553F77-F4E9-4A2D-9AFC-28EBBC7BE1CB}" dt="2022-05-02T11:48:40.767" v="283" actId="478"/>
          <ac:spMkLst>
            <pc:docMk/>
            <pc:sldMk cId="193651324" sldId="547"/>
            <ac:spMk id="2" creationId="{B85D76AB-82C5-43D9-8BAF-C8C932B00BBF}"/>
          </ac:spMkLst>
        </pc:spChg>
        <pc:spChg chg="del">
          <ac:chgData name="Nazarious, Miracle" userId="cb332d5e-2f4e-444f-9ab3-67ae2dc0eb9d" providerId="ADAL" clId="{06553F77-F4E9-4A2D-9AFC-28EBBC7BE1CB}" dt="2022-05-02T11:48:40.767" v="283" actId="478"/>
          <ac:spMkLst>
            <pc:docMk/>
            <pc:sldMk cId="193651324" sldId="547"/>
            <ac:spMk id="4" creationId="{00000000-0000-0000-0000-000000000000}"/>
          </ac:spMkLst>
        </pc:spChg>
        <pc:spChg chg="del">
          <ac:chgData name="Nazarious, Miracle" userId="cb332d5e-2f4e-444f-9ab3-67ae2dc0eb9d" providerId="ADAL" clId="{06553F77-F4E9-4A2D-9AFC-28EBBC7BE1CB}" dt="2022-05-02T11:48:40.767" v="283" actId="478"/>
          <ac:spMkLst>
            <pc:docMk/>
            <pc:sldMk cId="193651324" sldId="547"/>
            <ac:spMk id="5" creationId="{00000000-0000-0000-0000-000000000000}"/>
          </ac:spMkLst>
        </pc:spChg>
        <pc:spChg chg="del">
          <ac:chgData name="Nazarious, Miracle" userId="cb332d5e-2f4e-444f-9ab3-67ae2dc0eb9d" providerId="ADAL" clId="{06553F77-F4E9-4A2D-9AFC-28EBBC7BE1CB}" dt="2022-05-02T11:48:40.767" v="283" actId="478"/>
          <ac:spMkLst>
            <pc:docMk/>
            <pc:sldMk cId="193651324" sldId="547"/>
            <ac:spMk id="6" creationId="{00000000-0000-0000-0000-000000000000}"/>
          </ac:spMkLst>
        </pc:spChg>
        <pc:picChg chg="del">
          <ac:chgData name="Nazarious, Miracle" userId="cb332d5e-2f4e-444f-9ab3-67ae2dc0eb9d" providerId="ADAL" clId="{06553F77-F4E9-4A2D-9AFC-28EBBC7BE1CB}" dt="2022-05-02T11:48:38.861" v="282" actId="478"/>
          <ac:picMkLst>
            <pc:docMk/>
            <pc:sldMk cId="193651324" sldId="547"/>
            <ac:picMk id="8" creationId="{00000000-0000-0000-0000-000000000000}"/>
          </ac:picMkLst>
        </pc:picChg>
      </pc:sldChg>
      <pc:sldChg chg="modSp mod">
        <pc:chgData name="Nazarious, Miracle" userId="cb332d5e-2f4e-444f-9ab3-67ae2dc0eb9d" providerId="ADAL" clId="{06553F77-F4E9-4A2D-9AFC-28EBBC7BE1CB}" dt="2022-05-04T17:52:18.638" v="604" actId="6549"/>
        <pc:sldMkLst>
          <pc:docMk/>
          <pc:sldMk cId="2678324201" sldId="548"/>
        </pc:sldMkLst>
        <pc:spChg chg="mod">
          <ac:chgData name="Nazarious, Miracle" userId="cb332d5e-2f4e-444f-9ab3-67ae2dc0eb9d" providerId="ADAL" clId="{06553F77-F4E9-4A2D-9AFC-28EBBC7BE1CB}" dt="2022-05-04T17:52:18.638" v="604" actId="6549"/>
          <ac:spMkLst>
            <pc:docMk/>
            <pc:sldMk cId="2678324201" sldId="548"/>
            <ac:spMk id="5" creationId="{186A7960-08D8-42A7-BF4B-88A2EF8783AF}"/>
          </ac:spMkLst>
        </pc:spChg>
      </pc:sldChg>
      <pc:sldChg chg="modSp del mod">
        <pc:chgData name="Nazarious, Miracle" userId="cb332d5e-2f4e-444f-9ab3-67ae2dc0eb9d" providerId="ADAL" clId="{06553F77-F4E9-4A2D-9AFC-28EBBC7BE1CB}" dt="2022-05-04T17:52:20.913" v="605" actId="47"/>
        <pc:sldMkLst>
          <pc:docMk/>
          <pc:sldMk cId="292952819" sldId="549"/>
        </pc:sldMkLst>
        <pc:spChg chg="mod">
          <ac:chgData name="Nazarious, Miracle" userId="cb332d5e-2f4e-444f-9ab3-67ae2dc0eb9d" providerId="ADAL" clId="{06553F77-F4E9-4A2D-9AFC-28EBBC7BE1CB}" dt="2022-05-02T18:43:18.782" v="359" actId="20577"/>
          <ac:spMkLst>
            <pc:docMk/>
            <pc:sldMk cId="292952819" sldId="549"/>
            <ac:spMk id="5" creationId="{186A7960-08D8-42A7-BF4B-88A2EF8783AF}"/>
          </ac:spMkLst>
        </pc:spChg>
      </pc:sldChg>
      <pc:sldChg chg="modSp mod ord">
        <pc:chgData name="Nazarious, Miracle" userId="cb332d5e-2f4e-444f-9ab3-67ae2dc0eb9d" providerId="ADAL" clId="{06553F77-F4E9-4A2D-9AFC-28EBBC7BE1CB}" dt="2022-05-04T17:52:11.908" v="594" actId="20577"/>
        <pc:sldMkLst>
          <pc:docMk/>
          <pc:sldMk cId="2952447001" sldId="550"/>
        </pc:sldMkLst>
        <pc:spChg chg="mod">
          <ac:chgData name="Nazarious, Miracle" userId="cb332d5e-2f4e-444f-9ab3-67ae2dc0eb9d" providerId="ADAL" clId="{06553F77-F4E9-4A2D-9AFC-28EBBC7BE1CB}" dt="2022-05-04T17:52:11.908" v="594" actId="20577"/>
          <ac:spMkLst>
            <pc:docMk/>
            <pc:sldMk cId="2952447001" sldId="550"/>
            <ac:spMk id="5" creationId="{186A7960-08D8-42A7-BF4B-88A2EF8783AF}"/>
          </ac:spMkLst>
        </pc:spChg>
      </pc:sldChg>
      <pc:sldChg chg="del">
        <pc:chgData name="Nazarious, Miracle" userId="cb332d5e-2f4e-444f-9ab3-67ae2dc0eb9d" providerId="ADAL" clId="{06553F77-F4E9-4A2D-9AFC-28EBBC7BE1CB}" dt="2022-05-02T18:43:50.372" v="384" actId="47"/>
        <pc:sldMkLst>
          <pc:docMk/>
          <pc:sldMk cId="3539917649" sldId="551"/>
        </pc:sldMkLst>
      </pc:sldChg>
      <pc:sldChg chg="del">
        <pc:chgData name="Nazarious, Miracle" userId="cb332d5e-2f4e-444f-9ab3-67ae2dc0eb9d" providerId="ADAL" clId="{06553F77-F4E9-4A2D-9AFC-28EBBC7BE1CB}" dt="2022-05-02T18:43:49.588" v="382" actId="47"/>
        <pc:sldMkLst>
          <pc:docMk/>
          <pc:sldMk cId="2480618560" sldId="553"/>
        </pc:sldMkLst>
      </pc:sldChg>
      <pc:sldChg chg="addSp delSp modSp del">
        <pc:chgData name="Nazarious, Miracle" userId="cb332d5e-2f4e-444f-9ab3-67ae2dc0eb9d" providerId="ADAL" clId="{06553F77-F4E9-4A2D-9AFC-28EBBC7BE1CB}" dt="2022-05-02T18:42:28.729" v="288" actId="47"/>
        <pc:sldMkLst>
          <pc:docMk/>
          <pc:sldMk cId="2274030551" sldId="554"/>
        </pc:sldMkLst>
        <pc:spChg chg="del">
          <ac:chgData name="Nazarious, Miracle" userId="cb332d5e-2f4e-444f-9ab3-67ae2dc0eb9d" providerId="ADAL" clId="{06553F77-F4E9-4A2D-9AFC-28EBBC7BE1CB}" dt="2022-05-02T11:48:18.650" v="244" actId="478"/>
          <ac:spMkLst>
            <pc:docMk/>
            <pc:sldMk cId="2274030551" sldId="554"/>
            <ac:spMk id="2" creationId="{00000000-0000-0000-0000-000000000000}"/>
          </ac:spMkLst>
        </pc:spChg>
        <pc:spChg chg="add mod">
          <ac:chgData name="Nazarious, Miracle" userId="cb332d5e-2f4e-444f-9ab3-67ae2dc0eb9d" providerId="ADAL" clId="{06553F77-F4E9-4A2D-9AFC-28EBBC7BE1CB}" dt="2022-05-02T11:48:18.650" v="244" actId="478"/>
          <ac:spMkLst>
            <pc:docMk/>
            <pc:sldMk cId="2274030551" sldId="554"/>
            <ac:spMk id="3" creationId="{1AA4DBCB-96DB-4A62-8D44-70C14AB60FF5}"/>
          </ac:spMkLst>
        </pc:spChg>
        <pc:spChg chg="del">
          <ac:chgData name="Nazarious, Miracle" userId="cb332d5e-2f4e-444f-9ab3-67ae2dc0eb9d" providerId="ADAL" clId="{06553F77-F4E9-4A2D-9AFC-28EBBC7BE1CB}" dt="2022-05-02T11:48:18.650" v="244" actId="478"/>
          <ac:spMkLst>
            <pc:docMk/>
            <pc:sldMk cId="2274030551" sldId="554"/>
            <ac:spMk id="5" creationId="{D70EDB0E-22BF-4608-9CC8-06D58CADD760}"/>
          </ac:spMkLst>
        </pc:spChg>
        <pc:spChg chg="del">
          <ac:chgData name="Nazarious, Miracle" userId="cb332d5e-2f4e-444f-9ab3-67ae2dc0eb9d" providerId="ADAL" clId="{06553F77-F4E9-4A2D-9AFC-28EBBC7BE1CB}" dt="2022-05-02T11:48:18.650" v="244" actId="478"/>
          <ac:spMkLst>
            <pc:docMk/>
            <pc:sldMk cId="2274030551" sldId="554"/>
            <ac:spMk id="6" creationId="{B5423303-4C0A-43B0-8178-706E7D9954B1}"/>
          </ac:spMkLst>
        </pc:spChg>
        <pc:spChg chg="del">
          <ac:chgData name="Nazarious, Miracle" userId="cb332d5e-2f4e-444f-9ab3-67ae2dc0eb9d" providerId="ADAL" clId="{06553F77-F4E9-4A2D-9AFC-28EBBC7BE1CB}" dt="2022-05-02T11:48:18.650" v="244" actId="478"/>
          <ac:spMkLst>
            <pc:docMk/>
            <pc:sldMk cId="2274030551" sldId="554"/>
            <ac:spMk id="8" creationId="{C01291A1-8FC7-4B1B-B398-3BBAF6D667B7}"/>
          </ac:spMkLst>
        </pc:spChg>
        <pc:picChg chg="del">
          <ac:chgData name="Nazarious, Miracle" userId="cb332d5e-2f4e-444f-9ab3-67ae2dc0eb9d" providerId="ADAL" clId="{06553F77-F4E9-4A2D-9AFC-28EBBC7BE1CB}" dt="2022-05-02T11:48:18.650" v="244" actId="478"/>
          <ac:picMkLst>
            <pc:docMk/>
            <pc:sldMk cId="2274030551" sldId="554"/>
            <ac:picMk id="8194" creationId="{639FBFE4-0F71-414D-A3C1-C9D051BCA0FA}"/>
          </ac:picMkLst>
        </pc:picChg>
        <pc:picChg chg="del mod">
          <ac:chgData name="Nazarious, Miracle" userId="cb332d5e-2f4e-444f-9ab3-67ae2dc0eb9d" providerId="ADAL" clId="{06553F77-F4E9-4A2D-9AFC-28EBBC7BE1CB}" dt="2022-05-02T11:48:18.650" v="244" actId="478"/>
          <ac:picMkLst>
            <pc:docMk/>
            <pc:sldMk cId="2274030551" sldId="554"/>
            <ac:picMk id="8196" creationId="{C1CA4DE3-D391-410A-876F-D57120BBB533}"/>
          </ac:picMkLst>
        </pc:picChg>
      </pc:sldChg>
      <pc:sldChg chg="addSp modSp add mod">
        <pc:chgData name="Nazarious, Miracle" userId="cb332d5e-2f4e-444f-9ab3-67ae2dc0eb9d" providerId="ADAL" clId="{06553F77-F4E9-4A2D-9AFC-28EBBC7BE1CB}" dt="2022-05-04T17:51:53.762" v="576" actId="1076"/>
        <pc:sldMkLst>
          <pc:docMk/>
          <pc:sldMk cId="2770368530" sldId="555"/>
        </pc:sldMkLst>
        <pc:spChg chg="add mod">
          <ac:chgData name="Nazarious, Miracle" userId="cb332d5e-2f4e-444f-9ab3-67ae2dc0eb9d" providerId="ADAL" clId="{06553F77-F4E9-4A2D-9AFC-28EBBC7BE1CB}" dt="2022-05-04T17:51:53.762" v="576" actId="1076"/>
          <ac:spMkLst>
            <pc:docMk/>
            <pc:sldMk cId="2770368530" sldId="555"/>
            <ac:spMk id="2" creationId="{56D97208-A3C9-4CFA-B443-C3B85094EFCA}"/>
          </ac:spMkLst>
        </pc:spChg>
        <pc:spChg chg="mod">
          <ac:chgData name="Nazarious, Miracle" userId="cb332d5e-2f4e-444f-9ab3-67ae2dc0eb9d" providerId="ADAL" clId="{06553F77-F4E9-4A2D-9AFC-28EBBC7BE1CB}" dt="2022-04-25T11:59:52.335" v="15" actId="20577"/>
          <ac:spMkLst>
            <pc:docMk/>
            <pc:sldMk cId="2770368530" sldId="555"/>
            <ac:spMk id="5" creationId="{186A7960-08D8-42A7-BF4B-88A2EF8783AF}"/>
          </ac:spMkLst>
        </pc:spChg>
      </pc:sldChg>
      <pc:sldChg chg="delSp modSp add mod">
        <pc:chgData name="Nazarious, Miracle" userId="cb332d5e-2f4e-444f-9ab3-67ae2dc0eb9d" providerId="ADAL" clId="{06553F77-F4E9-4A2D-9AFC-28EBBC7BE1CB}" dt="2022-05-02T11:47:31.072" v="241" actId="20577"/>
        <pc:sldMkLst>
          <pc:docMk/>
          <pc:sldMk cId="140130015" sldId="556"/>
        </pc:sldMkLst>
        <pc:spChg chg="del">
          <ac:chgData name="Nazarious, Miracle" userId="cb332d5e-2f4e-444f-9ab3-67ae2dc0eb9d" providerId="ADAL" clId="{06553F77-F4E9-4A2D-9AFC-28EBBC7BE1CB}" dt="2022-05-02T11:47:21.423" v="217" actId="478"/>
          <ac:spMkLst>
            <pc:docMk/>
            <pc:sldMk cId="140130015" sldId="556"/>
            <ac:spMk id="2" creationId="{56D97208-A3C9-4CFA-B443-C3B85094EFCA}"/>
          </ac:spMkLst>
        </pc:spChg>
        <pc:spChg chg="mod">
          <ac:chgData name="Nazarious, Miracle" userId="cb332d5e-2f4e-444f-9ab3-67ae2dc0eb9d" providerId="ADAL" clId="{06553F77-F4E9-4A2D-9AFC-28EBBC7BE1CB}" dt="2022-05-02T11:47:31.072" v="241" actId="20577"/>
          <ac:spMkLst>
            <pc:docMk/>
            <pc:sldMk cId="140130015" sldId="556"/>
            <ac:spMk id="5" creationId="{186A7960-08D8-42A7-BF4B-88A2EF8783AF}"/>
          </ac:spMkLst>
        </pc:spChg>
      </pc:sldChg>
      <pc:sldChg chg="addSp delSp modSp add mod modClrScheme chgLayout">
        <pc:chgData name="Nazarious, Miracle" userId="cb332d5e-2f4e-444f-9ab3-67ae2dc0eb9d" providerId="ADAL" clId="{06553F77-F4E9-4A2D-9AFC-28EBBC7BE1CB}" dt="2022-05-04T17:52:07.659" v="590" actId="20577"/>
        <pc:sldMkLst>
          <pc:docMk/>
          <pc:sldMk cId="947942444" sldId="557"/>
        </pc:sldMkLst>
        <pc:spChg chg="mod ord">
          <ac:chgData name="Nazarious, Miracle" userId="cb332d5e-2f4e-444f-9ab3-67ae2dc0eb9d" providerId="ADAL" clId="{06553F77-F4E9-4A2D-9AFC-28EBBC7BE1CB}" dt="2022-05-04T17:52:07.659" v="590" actId="20577"/>
          <ac:spMkLst>
            <pc:docMk/>
            <pc:sldMk cId="947942444" sldId="557"/>
            <ac:spMk id="5" creationId="{186A7960-08D8-42A7-BF4B-88A2EF8783AF}"/>
          </ac:spMkLst>
        </pc:spChg>
        <pc:spChg chg="mod ord">
          <ac:chgData name="Nazarious, Miracle" userId="cb332d5e-2f4e-444f-9ab3-67ae2dc0eb9d" providerId="ADAL" clId="{06553F77-F4E9-4A2D-9AFC-28EBBC7BE1CB}" dt="2022-05-02T11:48:59.387" v="286" actId="700"/>
          <ac:spMkLst>
            <pc:docMk/>
            <pc:sldMk cId="947942444" sldId="557"/>
            <ac:spMk id="7" creationId="{42D25194-0BFC-47C0-B925-7FA06441A8FA}"/>
          </ac:spMkLst>
        </pc:spChg>
        <pc:spChg chg="add del">
          <ac:chgData name="Nazarious, Miracle" userId="cb332d5e-2f4e-444f-9ab3-67ae2dc0eb9d" providerId="ADAL" clId="{06553F77-F4E9-4A2D-9AFC-28EBBC7BE1CB}" dt="2022-05-02T11:48:59.387" v="286" actId="700"/>
          <ac:spMkLst>
            <pc:docMk/>
            <pc:sldMk cId="947942444" sldId="557"/>
            <ac:spMk id="8" creationId="{34289F2C-6981-493B-BE64-CCC913B11592}"/>
          </ac:spMkLst>
        </pc:spChg>
      </pc:sldChg>
      <pc:sldChg chg="modSp add mod">
        <pc:chgData name="Nazarious, Miracle" userId="cb332d5e-2f4e-444f-9ab3-67ae2dc0eb9d" providerId="ADAL" clId="{06553F77-F4E9-4A2D-9AFC-28EBBC7BE1CB}" dt="2022-05-02T18:42:37.556" v="297" actId="20577"/>
        <pc:sldMkLst>
          <pc:docMk/>
          <pc:sldMk cId="1735382631" sldId="558"/>
        </pc:sldMkLst>
        <pc:spChg chg="mod">
          <ac:chgData name="Nazarious, Miracle" userId="cb332d5e-2f4e-444f-9ab3-67ae2dc0eb9d" providerId="ADAL" clId="{06553F77-F4E9-4A2D-9AFC-28EBBC7BE1CB}" dt="2022-05-02T18:42:37.556" v="297" actId="20577"/>
          <ac:spMkLst>
            <pc:docMk/>
            <pc:sldMk cId="1735382631" sldId="558"/>
            <ac:spMk id="5" creationId="{186A7960-08D8-42A7-BF4B-88A2EF8783AF}"/>
          </ac:spMkLst>
        </pc:spChg>
      </pc:sldChg>
      <pc:sldChg chg="modSp add mod">
        <pc:chgData name="Nazarious, Miracle" userId="cb332d5e-2f4e-444f-9ab3-67ae2dc0eb9d" providerId="ADAL" clId="{06553F77-F4E9-4A2D-9AFC-28EBBC7BE1CB}" dt="2022-05-02T18:42:41.722" v="303" actId="20577"/>
        <pc:sldMkLst>
          <pc:docMk/>
          <pc:sldMk cId="2506206726" sldId="559"/>
        </pc:sldMkLst>
        <pc:spChg chg="mod">
          <ac:chgData name="Nazarious, Miracle" userId="cb332d5e-2f4e-444f-9ab3-67ae2dc0eb9d" providerId="ADAL" clId="{06553F77-F4E9-4A2D-9AFC-28EBBC7BE1CB}" dt="2022-05-02T18:42:41.722" v="303" actId="20577"/>
          <ac:spMkLst>
            <pc:docMk/>
            <pc:sldMk cId="2506206726" sldId="559"/>
            <ac:spMk id="5" creationId="{186A7960-08D8-42A7-BF4B-88A2EF8783AF}"/>
          </ac:spMkLst>
        </pc:spChg>
      </pc:sldChg>
      <pc:sldChg chg="modSp add mod">
        <pc:chgData name="Nazarious, Miracle" userId="cb332d5e-2f4e-444f-9ab3-67ae2dc0eb9d" providerId="ADAL" clId="{06553F77-F4E9-4A2D-9AFC-28EBBC7BE1CB}" dt="2022-05-02T18:42:46.512" v="313" actId="20577"/>
        <pc:sldMkLst>
          <pc:docMk/>
          <pc:sldMk cId="121614730" sldId="560"/>
        </pc:sldMkLst>
        <pc:spChg chg="mod">
          <ac:chgData name="Nazarious, Miracle" userId="cb332d5e-2f4e-444f-9ab3-67ae2dc0eb9d" providerId="ADAL" clId="{06553F77-F4E9-4A2D-9AFC-28EBBC7BE1CB}" dt="2022-05-02T18:42:46.512" v="313" actId="20577"/>
          <ac:spMkLst>
            <pc:docMk/>
            <pc:sldMk cId="121614730" sldId="560"/>
            <ac:spMk id="5" creationId="{186A7960-08D8-42A7-BF4B-88A2EF8783AF}"/>
          </ac:spMkLst>
        </pc:spChg>
      </pc:sldChg>
      <pc:sldChg chg="modSp add mod">
        <pc:chgData name="Nazarious, Miracle" userId="cb332d5e-2f4e-444f-9ab3-67ae2dc0eb9d" providerId="ADAL" clId="{06553F77-F4E9-4A2D-9AFC-28EBBC7BE1CB}" dt="2022-05-04T17:52:23.916" v="608" actId="6549"/>
        <pc:sldMkLst>
          <pc:docMk/>
          <pc:sldMk cId="2671953859" sldId="561"/>
        </pc:sldMkLst>
        <pc:spChg chg="mod">
          <ac:chgData name="Nazarious, Miracle" userId="cb332d5e-2f4e-444f-9ab3-67ae2dc0eb9d" providerId="ADAL" clId="{06553F77-F4E9-4A2D-9AFC-28EBBC7BE1CB}" dt="2022-05-04T17:52:23.916" v="608" actId="6549"/>
          <ac:spMkLst>
            <pc:docMk/>
            <pc:sldMk cId="2671953859" sldId="561"/>
            <ac:spMk id="5" creationId="{186A7960-08D8-42A7-BF4B-88A2EF8783AF}"/>
          </ac:spMkLst>
        </pc:spChg>
      </pc:sldChg>
      <pc:sldChg chg="modSp add del mod">
        <pc:chgData name="Nazarious, Miracle" userId="cb332d5e-2f4e-444f-9ab3-67ae2dc0eb9d" providerId="ADAL" clId="{06553F77-F4E9-4A2D-9AFC-28EBBC7BE1CB}" dt="2022-05-04T17:52:26.665" v="609" actId="47"/>
        <pc:sldMkLst>
          <pc:docMk/>
          <pc:sldMk cId="1875644137" sldId="562"/>
        </pc:sldMkLst>
        <pc:spChg chg="mod">
          <ac:chgData name="Nazarious, Miracle" userId="cb332d5e-2f4e-444f-9ab3-67ae2dc0eb9d" providerId="ADAL" clId="{06553F77-F4E9-4A2D-9AFC-28EBBC7BE1CB}" dt="2022-05-02T18:44:12.659" v="422" actId="20577"/>
          <ac:spMkLst>
            <pc:docMk/>
            <pc:sldMk cId="1875644137" sldId="562"/>
            <ac:spMk id="5" creationId="{186A7960-08D8-42A7-BF4B-88A2EF8783AF}"/>
          </ac:spMkLst>
        </pc:spChg>
      </pc:sldChg>
      <pc:sldChg chg="modSp add mod">
        <pc:chgData name="Nazarious, Miracle" userId="cb332d5e-2f4e-444f-9ab3-67ae2dc0eb9d" providerId="ADAL" clId="{06553F77-F4E9-4A2D-9AFC-28EBBC7BE1CB}" dt="2022-05-04T17:52:31.958" v="610" actId="313"/>
        <pc:sldMkLst>
          <pc:docMk/>
          <pc:sldMk cId="207055160" sldId="563"/>
        </pc:sldMkLst>
        <pc:spChg chg="mod">
          <ac:chgData name="Nazarious, Miracle" userId="cb332d5e-2f4e-444f-9ab3-67ae2dc0eb9d" providerId="ADAL" clId="{06553F77-F4E9-4A2D-9AFC-28EBBC7BE1CB}" dt="2022-05-04T17:52:31.958" v="610" actId="313"/>
          <ac:spMkLst>
            <pc:docMk/>
            <pc:sldMk cId="207055160" sldId="563"/>
            <ac:spMk id="5" creationId="{186A7960-08D8-42A7-BF4B-88A2EF8783AF}"/>
          </ac:spMkLst>
        </pc:spChg>
      </pc:sldChg>
      <pc:sldChg chg="modSp add del mod">
        <pc:chgData name="Nazarious, Miracle" userId="cb332d5e-2f4e-444f-9ab3-67ae2dc0eb9d" providerId="ADAL" clId="{06553F77-F4E9-4A2D-9AFC-28EBBC7BE1CB}" dt="2022-05-04T17:52:35.267" v="611" actId="47"/>
        <pc:sldMkLst>
          <pc:docMk/>
          <pc:sldMk cId="529861774" sldId="564"/>
        </pc:sldMkLst>
        <pc:spChg chg="mod">
          <ac:chgData name="Nazarious, Miracle" userId="cb332d5e-2f4e-444f-9ab3-67ae2dc0eb9d" providerId="ADAL" clId="{06553F77-F4E9-4A2D-9AFC-28EBBC7BE1CB}" dt="2022-05-02T18:44:49.292" v="476" actId="20577"/>
          <ac:spMkLst>
            <pc:docMk/>
            <pc:sldMk cId="529861774" sldId="564"/>
            <ac:spMk id="5" creationId="{186A7960-08D8-42A7-BF4B-88A2EF8783AF}"/>
          </ac:spMkLst>
        </pc:spChg>
      </pc:sldChg>
      <pc:sldChg chg="add del">
        <pc:chgData name="Nazarious, Miracle" userId="cb332d5e-2f4e-444f-9ab3-67ae2dc0eb9d" providerId="ADAL" clId="{06553F77-F4E9-4A2D-9AFC-28EBBC7BE1CB}" dt="2022-05-02T18:45:26.215" v="549"/>
        <pc:sldMkLst>
          <pc:docMk/>
          <pc:sldMk cId="1172669907" sldId="565"/>
        </pc:sldMkLst>
      </pc:sldChg>
    </pc:docChg>
  </pc:docChgLst>
  <pc:docChgLst>
    <pc:chgData name="Nazarious, Miracle" userId="cb332d5e-2f4e-444f-9ab3-67ae2dc0eb9d" providerId="ADAL" clId="{A1A4FDF9-4C5A-4226-85C0-35F726F20918}"/>
    <pc:docChg chg="undo custSel modSld">
      <pc:chgData name="Nazarious, Miracle" userId="cb332d5e-2f4e-444f-9ab3-67ae2dc0eb9d" providerId="ADAL" clId="{A1A4FDF9-4C5A-4226-85C0-35F726F20918}" dt="2021-10-21T10:21:34.407" v="75" actId="478"/>
      <pc:docMkLst>
        <pc:docMk/>
      </pc:docMkLst>
      <pc:sldChg chg="modSp mod">
        <pc:chgData name="Nazarious, Miracle" userId="cb332d5e-2f4e-444f-9ab3-67ae2dc0eb9d" providerId="ADAL" clId="{A1A4FDF9-4C5A-4226-85C0-35F726F20918}" dt="2021-10-21T10:05:31.129" v="68" actId="207"/>
        <pc:sldMkLst>
          <pc:docMk/>
          <pc:sldMk cId="3477355141" sldId="266"/>
        </pc:sldMkLst>
        <pc:spChg chg="mod">
          <ac:chgData name="Nazarious, Miracle" userId="cb332d5e-2f4e-444f-9ab3-67ae2dc0eb9d" providerId="ADAL" clId="{A1A4FDF9-4C5A-4226-85C0-35F726F20918}" dt="2021-10-21T10:05:31.129" v="68" actId="207"/>
          <ac:spMkLst>
            <pc:docMk/>
            <pc:sldMk cId="3477355141" sldId="266"/>
            <ac:spMk id="4" creationId="{9E2226D5-B623-4999-A406-D2C0FA177885}"/>
          </ac:spMkLst>
        </pc:spChg>
      </pc:sldChg>
      <pc:sldChg chg="addSp delSp modSp mod">
        <pc:chgData name="Nazarious, Miracle" userId="cb332d5e-2f4e-444f-9ab3-67ae2dc0eb9d" providerId="ADAL" clId="{A1A4FDF9-4C5A-4226-85C0-35F726F20918}" dt="2021-10-21T10:21:34.407" v="75" actId="478"/>
        <pc:sldMkLst>
          <pc:docMk/>
          <pc:sldMk cId="2307094219" sldId="268"/>
        </pc:sldMkLst>
        <pc:spChg chg="del mod">
          <ac:chgData name="Nazarious, Miracle" userId="cb332d5e-2f4e-444f-9ab3-67ae2dc0eb9d" providerId="ADAL" clId="{A1A4FDF9-4C5A-4226-85C0-35F726F20918}" dt="2021-10-21T10:21:34.407" v="75" actId="478"/>
          <ac:spMkLst>
            <pc:docMk/>
            <pc:sldMk cId="2307094219" sldId="268"/>
            <ac:spMk id="7" creationId="{2D2EA05D-A386-4892-B898-AFF8D6D9D5ED}"/>
          </ac:spMkLst>
        </pc:spChg>
        <pc:spChg chg="add del">
          <ac:chgData name="Nazarious, Miracle" userId="cb332d5e-2f4e-444f-9ab3-67ae2dc0eb9d" providerId="ADAL" clId="{A1A4FDF9-4C5A-4226-85C0-35F726F20918}" dt="2021-10-21T10:21:29.379" v="74" actId="478"/>
          <ac:spMkLst>
            <pc:docMk/>
            <pc:sldMk cId="2307094219" sldId="268"/>
            <ac:spMk id="8" creationId="{381CB641-DDB8-460A-8C17-2BE01266FFBD}"/>
          </ac:spMkLst>
        </pc:spChg>
        <pc:picChg chg="mod">
          <ac:chgData name="Nazarious, Miracle" userId="cb332d5e-2f4e-444f-9ab3-67ae2dc0eb9d" providerId="ADAL" clId="{A1A4FDF9-4C5A-4226-85C0-35F726F20918}" dt="2021-10-21T10:21:12.885" v="71" actId="1076"/>
          <ac:picMkLst>
            <pc:docMk/>
            <pc:sldMk cId="2307094219" sldId="268"/>
            <ac:picMk id="1026" creationId="{77F4DF85-3C70-43FA-A5B9-15549BF7E8A2}"/>
          </ac:picMkLst>
        </pc:picChg>
      </pc:sldChg>
      <pc:sldChg chg="addSp modSp mod">
        <pc:chgData name="Nazarious, Miracle" userId="cb332d5e-2f4e-444f-9ab3-67ae2dc0eb9d" providerId="ADAL" clId="{A1A4FDF9-4C5A-4226-85C0-35F726F20918}" dt="2021-10-20T22:16:20.238" v="67" actId="1076"/>
        <pc:sldMkLst>
          <pc:docMk/>
          <pc:sldMk cId="2489310669" sldId="277"/>
        </pc:sldMkLst>
        <pc:spChg chg="add mod">
          <ac:chgData name="Nazarious, Miracle" userId="cb332d5e-2f4e-444f-9ab3-67ae2dc0eb9d" providerId="ADAL" clId="{A1A4FDF9-4C5A-4226-85C0-35F726F20918}" dt="2021-10-20T22:16:20.238" v="67" actId="1076"/>
          <ac:spMkLst>
            <pc:docMk/>
            <pc:sldMk cId="2489310669" sldId="277"/>
            <ac:spMk id="3" creationId="{DF2746B5-50E9-48D6-8036-0075C606417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5729E1-1C42-4AE6-89A7-30D33F0389E6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AA7413-7FE1-4F59-8D4E-271125679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535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42800-9131-4213-BD7B-58812F0D56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E9694E-B3F1-4C30-BD9C-57DEFBDE0A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7C229B-757E-421B-B05D-13D413288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0A00-EF60-459E-A45D-B9C3D18E499C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2ED93-8D28-4F52-B834-08BAD158C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49C65-51BC-4E2C-BB9A-A1D2A9E2A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C0A8A-CA38-4B7B-B4A4-EFABCE86E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05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B446B-C0A9-4477-9C0D-16CD6D950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A27ACF-AA7A-4A18-B72A-58069BD9D3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B70F38-5D2C-41F8-AA79-2BF2E5B01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0A00-EF60-459E-A45D-B9C3D18E499C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82FAF7-349D-4069-A6EA-7069300A5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E9C72-D141-49D8-9612-5E8FCC3BF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C0A8A-CA38-4B7B-B4A4-EFABCE86E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1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BA6B85-B952-4776-A57A-956CD46C8F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8F7425-E41E-4269-A397-98C6A9AA97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8CA61-F65C-428F-BCDF-A22A54DF8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0A00-EF60-459E-A45D-B9C3D18E499C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603DC-323A-4498-8490-D2A42C219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D32D9-C227-42C5-BCBF-2BF21FE04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C0A8A-CA38-4B7B-B4A4-EFABCE86E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88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0000" y="2491199"/>
            <a:ext cx="8380800" cy="2448000"/>
          </a:xfrm>
        </p:spPr>
        <p:txBody>
          <a:bodyPr tIns="46800" anchor="t" anchorCtr="0">
            <a:noAutofit/>
          </a:bodyPr>
          <a:lstStyle>
            <a:lvl1pPr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None/>
              <a:defRPr lang="en-US" sz="5000" b="0" kern="1200" baseline="0" dirty="0">
                <a:solidFill>
                  <a:schemeClr val="accent4"/>
                </a:solidFill>
                <a:latin typeface="+mn-lt"/>
                <a:ea typeface="+mj-ea"/>
                <a:cs typeface="Arial" charset="0"/>
                <a:sym typeface="Arial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0000" y="5014800"/>
            <a:ext cx="8380800" cy="5760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Presenter name, if required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449263" y="5679407"/>
            <a:ext cx="8382000" cy="576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Date, if required</a:t>
            </a:r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CC4FBA-449F-434A-A49A-64DEFC3DA63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52000" y="674186"/>
            <a:ext cx="2287159" cy="624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496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(Gradient 2 with logo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0400" y="259200"/>
            <a:ext cx="8563389" cy="648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Subject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400" y="1411200"/>
            <a:ext cx="11142000" cy="475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00400" y="6320590"/>
            <a:ext cx="11142000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500063" y="6319838"/>
            <a:ext cx="6462712" cy="347362"/>
          </a:xfrm>
        </p:spPr>
        <p:txBody>
          <a:bodyPr>
            <a:normAutofit/>
          </a:bodyPr>
          <a:lstStyle>
            <a:lvl1pPr marL="0" indent="0">
              <a:buNone/>
              <a:defRPr sz="1800" i="1" baseline="0">
                <a:solidFill>
                  <a:srgbClr val="59155F"/>
                </a:solidFill>
                <a:latin typeface="Cambria" panose="02040503050406030204" pitchFamily="18" charset="0"/>
              </a:defRPr>
            </a:lvl1pPr>
          </a:lstStyle>
          <a:p>
            <a:pPr lvl="0"/>
            <a:r>
              <a:rPr lang="en-US"/>
              <a:t>Department name or presentation title here, if required</a:t>
            </a:r>
            <a:endParaRPr lang="en-GB"/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7299158" y="6319838"/>
            <a:ext cx="4343242" cy="395861"/>
          </a:xfrm>
        </p:spPr>
        <p:txBody>
          <a:bodyPr>
            <a:normAutofit/>
          </a:bodyPr>
          <a:lstStyle>
            <a:lvl1pPr marL="0" indent="0" algn="r">
              <a:buNone/>
              <a:defRPr sz="1800" i="0" baseline="0">
                <a:solidFill>
                  <a:srgbClr val="59155F"/>
                </a:solidFill>
                <a:latin typeface="+mn-lt"/>
              </a:defRPr>
            </a:lvl1pPr>
          </a:lstStyle>
          <a:p>
            <a:pPr lvl="0"/>
            <a:r>
              <a:rPr lang="en-US"/>
              <a:t>www.abdn.ac.uk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4B9253C-6138-4712-8B7A-AAD24746FCF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42400" y="291762"/>
            <a:ext cx="1800000" cy="491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908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58DE8-CEBA-480D-B254-47E052BE9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89C0A-43E6-40F7-91C6-3E89FF8A4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C3EA1-3B70-4424-A2D0-B5DA66D29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0A00-EF60-459E-A45D-B9C3D18E499C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F43AF-8E3E-4463-A873-0160646F2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52132-16EB-4FEF-B68F-A03FEF892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C0A8A-CA38-4B7B-B4A4-EFABCE86E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17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2E027-1F0C-4AE3-AE31-04269C7A2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0B8D22-BD0E-4A43-88F6-96A3DA7E0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703C0-D123-4AB8-A6CF-8D17A7F82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0A00-EF60-459E-A45D-B9C3D18E499C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E0868-19E8-4C39-80DD-5BD9487BE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2F405-399D-4FD9-8C99-9350B77D0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C0A8A-CA38-4B7B-B4A4-EFABCE86E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47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5744A-4B64-4CEB-9FDD-20182FE3C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297DB-1198-41B0-95E9-0EE2EA4B34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440680-F675-416B-80EF-F5856A98C0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324DA5-4BF6-4108-9DC4-E6D82DC72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0A00-EF60-459E-A45D-B9C3D18E499C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73C122-E9E1-452B-9924-5B14F0B6E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39B354-25BD-44DD-BBE7-12EAE5100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C0A8A-CA38-4B7B-B4A4-EFABCE86E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36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CB52F-9C77-42D3-AA3A-EAACAB3CD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AD8619-8D6C-4DA1-ADD6-2854E8D419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567AB-C07E-4C97-A5EE-E779CD9456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CCB307-7FA0-4DDF-A9EB-C9CCA92B3D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A1F161-9088-4CA3-A116-3263193B59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997B55-FD22-49D1-A171-CECF7504F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0A00-EF60-459E-A45D-B9C3D18E499C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79F90C-3043-4D48-824C-E10A3CA78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02A7DC-DC28-49E4-BCA7-03C7328B2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C0A8A-CA38-4B7B-B4A4-EFABCE86E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902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3548D-D5B6-4086-A382-943CA665C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CABD91-CB82-43C8-BD2B-CB5B262E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0A00-EF60-459E-A45D-B9C3D18E499C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6D8EB6-451D-4831-8E9A-509AE2ED3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5ED088-6837-49E7-868E-BB19EF01F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C0A8A-CA38-4B7B-B4A4-EFABCE86E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807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92E46B-6737-484B-8067-3F6A7686F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0A00-EF60-459E-A45D-B9C3D18E499C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A4148B-BD5D-4018-BE37-6FC8E513F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31D511-455F-4E4E-8171-E95C41CC6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C0A8A-CA38-4B7B-B4A4-EFABCE86E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10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9FE8D-BC13-4E21-A986-A7138FE3E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B6CFF-6A9C-4592-863D-6A00B0D1F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D9BCF0-3807-44D0-81CD-78D06CCF74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4A2242-5DF5-4462-9739-C499D4F04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0A00-EF60-459E-A45D-B9C3D18E499C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EA5AE0-FD83-4049-A979-558197051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86A5BB-598E-420E-9EF0-3C396A44F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C0A8A-CA38-4B7B-B4A4-EFABCE86E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016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B874F-CD02-4789-8BCA-6310F7D84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317115-DDCF-4F09-A156-97A844A687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3D51BD-C2C7-4A93-B1FF-153D16CF84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F42761-6717-43AC-9F0B-7719246C7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0A00-EF60-459E-A45D-B9C3D18E499C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360FCA-3A28-4FFE-8BB2-701FBA102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6D872A-9FF7-47BB-AABC-AFD2C66BD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C0A8A-CA38-4B7B-B4A4-EFABCE86E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2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74E294-D736-40F5-96EE-8B6BA0423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498F8-9934-418C-A847-5AC47BEEC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0CB82-E496-4D5F-93F8-F61F83E4DA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50A00-EF60-459E-A45D-B9C3D18E499C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CF4173-A689-4602-9EE8-571F1DC1EB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4C0BF-0091-47DE-8A77-302CA853B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C0A8A-CA38-4B7B-B4A4-EFABCE86E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61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4C6D77B-F38A-4D55-9AEF-CC862E7962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868" b="9646"/>
          <a:stretch/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95371" y="55642"/>
            <a:ext cx="5996629" cy="2448000"/>
          </a:xfrm>
        </p:spPr>
        <p:txBody>
          <a:bodyPr/>
          <a:lstStyle/>
          <a:p>
            <a:r>
              <a:rPr lang="en-GB" sz="2800" dirty="0">
                <a:solidFill>
                  <a:srgbClr val="6600FF"/>
                </a:solidFill>
              </a:rPr>
              <a:t>Webinar 4: Testing in space simulation facilities and comparison with the different stages of space missions (launch, cruise, operations)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95371" y="1678511"/>
            <a:ext cx="8380800" cy="576000"/>
          </a:xfrm>
        </p:spPr>
        <p:txBody>
          <a:bodyPr>
            <a:noAutofit/>
          </a:bodyPr>
          <a:lstStyle/>
          <a:p>
            <a:r>
              <a:rPr lang="en-US" sz="2400" dirty="0"/>
              <a:t>Miracle Israel Nazarious</a:t>
            </a:r>
          </a:p>
        </p:txBody>
      </p:sp>
      <p:pic>
        <p:nvPicPr>
          <p:cNvPr id="11" name="Picture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550350A-1EEE-421C-A96E-64EE63FA52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3011055" cy="518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1507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86A7960-08D8-42A7-BF4B-88A2EF878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81000"/>
            <a:ext cx="12192000" cy="648000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/>
              <a:t>Thermal Vacuum Test</a:t>
            </a:r>
            <a:endParaRPr lang="en-GB" sz="6600" b="1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42D25194-0BFC-47C0-B925-7FA06441A8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0063" y="6319838"/>
            <a:ext cx="6462712" cy="347362"/>
          </a:xfrm>
        </p:spPr>
        <p:txBody>
          <a:bodyPr>
            <a:normAutofit/>
          </a:bodyPr>
          <a:lstStyle/>
          <a:p>
            <a:r>
              <a:rPr lang="en-US"/>
              <a:t>Department of Planetary Sciences</a:t>
            </a:r>
            <a:endParaRPr lang="en-GB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34289F2C-6981-493B-BE64-CCC913B1159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299158" y="6319838"/>
            <a:ext cx="4343242" cy="395861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324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86A7960-08D8-42A7-BF4B-88A2EF878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81000"/>
            <a:ext cx="12192000" cy="648000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/>
              <a:t>Acoustic Test</a:t>
            </a:r>
            <a:endParaRPr lang="en-GB" sz="6600" b="1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42D25194-0BFC-47C0-B925-7FA06441A8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0063" y="6319838"/>
            <a:ext cx="6462712" cy="347362"/>
          </a:xfrm>
        </p:spPr>
        <p:txBody>
          <a:bodyPr>
            <a:normAutofit/>
          </a:bodyPr>
          <a:lstStyle/>
          <a:p>
            <a:r>
              <a:rPr lang="en-US"/>
              <a:t>Department of Planetary Sciences</a:t>
            </a:r>
            <a:endParaRPr lang="en-GB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34289F2C-6981-493B-BE64-CCC913B1159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299158" y="6319838"/>
            <a:ext cx="4343242" cy="395861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53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86A7960-08D8-42A7-BF4B-88A2EF878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81000"/>
            <a:ext cx="12192000" cy="648000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/>
              <a:t>Electromagnetic Compatibility</a:t>
            </a:r>
            <a:endParaRPr lang="en-GB" sz="6600" b="1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42D25194-0BFC-47C0-B925-7FA06441A8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0063" y="6319838"/>
            <a:ext cx="6462712" cy="347362"/>
          </a:xfrm>
        </p:spPr>
        <p:txBody>
          <a:bodyPr>
            <a:normAutofit/>
          </a:bodyPr>
          <a:lstStyle/>
          <a:p>
            <a:r>
              <a:rPr lang="en-US"/>
              <a:t>Department of Planetary Sciences</a:t>
            </a:r>
            <a:endParaRPr lang="en-GB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34289F2C-6981-493B-BE64-CCC913B1159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299158" y="6319838"/>
            <a:ext cx="4343242" cy="395861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55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86A7960-08D8-42A7-BF4B-88A2EF878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81000"/>
            <a:ext cx="12192000" cy="648000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/>
              <a:t>Topics</a:t>
            </a:r>
            <a:endParaRPr lang="en-GB" sz="6600" b="1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42D25194-0BFC-47C0-B925-7FA06441A8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0063" y="6319838"/>
            <a:ext cx="6462712" cy="347362"/>
          </a:xfrm>
        </p:spPr>
        <p:txBody>
          <a:bodyPr>
            <a:normAutofit/>
          </a:bodyPr>
          <a:lstStyle/>
          <a:p>
            <a:r>
              <a:rPr lang="en-US"/>
              <a:t>Department of Planetary Sciences</a:t>
            </a:r>
            <a:endParaRPr lang="en-GB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34289F2C-6981-493B-BE64-CCC913B1159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299158" y="6319838"/>
            <a:ext cx="4343242" cy="395861"/>
          </a:xfrm>
        </p:spPr>
        <p:txBody>
          <a:bodyPr/>
          <a:lstStyle/>
          <a:p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6D97208-A3C9-4CFA-B443-C3B85094EFCA}"/>
              </a:ext>
            </a:extLst>
          </p:cNvPr>
          <p:cNvSpPr txBox="1"/>
          <p:nvPr/>
        </p:nvSpPr>
        <p:spPr>
          <a:xfrm>
            <a:off x="1244339" y="1621411"/>
            <a:ext cx="298254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Space mission phases:</a:t>
            </a:r>
          </a:p>
          <a:p>
            <a:r>
              <a:rPr lang="en-GB" dirty="0"/>
              <a:t>Launch</a:t>
            </a:r>
          </a:p>
          <a:p>
            <a:r>
              <a:rPr lang="en-GB" dirty="0"/>
              <a:t>Cruise</a:t>
            </a:r>
          </a:p>
          <a:p>
            <a:r>
              <a:rPr lang="en-GB" dirty="0"/>
              <a:t>Operations</a:t>
            </a:r>
          </a:p>
          <a:p>
            <a:endParaRPr lang="en-GB" dirty="0"/>
          </a:p>
          <a:p>
            <a:r>
              <a:rPr lang="en-GB" b="1" dirty="0"/>
              <a:t>Space qualification testing:</a:t>
            </a:r>
          </a:p>
          <a:p>
            <a:r>
              <a:rPr lang="en-GB" dirty="0"/>
              <a:t>Static load</a:t>
            </a:r>
          </a:p>
          <a:p>
            <a:r>
              <a:rPr lang="en-GB" dirty="0"/>
              <a:t>Vibration</a:t>
            </a:r>
          </a:p>
          <a:p>
            <a:r>
              <a:rPr lang="en-GB" dirty="0"/>
              <a:t>Thermal Vacuum</a:t>
            </a:r>
          </a:p>
          <a:p>
            <a:r>
              <a:rPr lang="en-GB" dirty="0"/>
              <a:t>Acoustic</a:t>
            </a:r>
          </a:p>
          <a:p>
            <a:r>
              <a:rPr lang="en-GB" dirty="0"/>
              <a:t>Electromagnetic compatibility</a:t>
            </a:r>
          </a:p>
        </p:txBody>
      </p:sp>
    </p:spTree>
    <p:extLst>
      <p:ext uri="{BB962C8B-B14F-4D97-AF65-F5344CB8AC3E}">
        <p14:creationId xmlns:p14="http://schemas.microsoft.com/office/powerpoint/2010/main" val="2770368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86A7960-08D8-42A7-BF4B-88A2EF878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81000"/>
            <a:ext cx="12192000" cy="648000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/>
              <a:t>Space Mission Phases</a:t>
            </a:r>
            <a:endParaRPr lang="en-GB" sz="6600" b="1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42D25194-0BFC-47C0-B925-7FA06441A8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0063" y="6319838"/>
            <a:ext cx="6462712" cy="347362"/>
          </a:xfrm>
        </p:spPr>
        <p:txBody>
          <a:bodyPr>
            <a:normAutofit/>
          </a:bodyPr>
          <a:lstStyle/>
          <a:p>
            <a:r>
              <a:rPr lang="en-US"/>
              <a:t>Department of Planetary Sciences</a:t>
            </a:r>
            <a:endParaRPr lang="en-GB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34289F2C-6981-493B-BE64-CCC913B1159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299158" y="6319838"/>
            <a:ext cx="4343242" cy="395861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30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86A7960-08D8-42A7-BF4B-88A2EF878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81000"/>
            <a:ext cx="12192000" cy="648000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/>
              <a:t>Launch</a:t>
            </a:r>
            <a:endParaRPr lang="en-GB" sz="6600" b="1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42D25194-0BFC-47C0-B925-7FA06441A8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0063" y="6319838"/>
            <a:ext cx="6462712" cy="347362"/>
          </a:xfrm>
        </p:spPr>
        <p:txBody>
          <a:bodyPr>
            <a:normAutofit/>
          </a:bodyPr>
          <a:lstStyle/>
          <a:p>
            <a:r>
              <a:rPr lang="en-US"/>
              <a:t>Department of Planetary Sciences</a:t>
            </a:r>
            <a:endParaRPr lang="en-GB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34289F2C-6981-493B-BE64-CCC913B1159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299158" y="6319838"/>
            <a:ext cx="4343242" cy="395861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382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86A7960-08D8-42A7-BF4B-88A2EF878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81000"/>
            <a:ext cx="12192000" cy="648000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/>
              <a:t>Cruise</a:t>
            </a:r>
            <a:endParaRPr lang="en-GB" sz="6600" b="1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42D25194-0BFC-47C0-B925-7FA06441A8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0063" y="6319838"/>
            <a:ext cx="6462712" cy="347362"/>
          </a:xfrm>
        </p:spPr>
        <p:txBody>
          <a:bodyPr>
            <a:normAutofit/>
          </a:bodyPr>
          <a:lstStyle/>
          <a:p>
            <a:r>
              <a:rPr lang="en-US"/>
              <a:t>Department of Planetary Sciences</a:t>
            </a:r>
            <a:endParaRPr lang="en-GB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34289F2C-6981-493B-BE64-CCC913B1159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299158" y="6319838"/>
            <a:ext cx="4343242" cy="395861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206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86A7960-08D8-42A7-BF4B-88A2EF878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81000"/>
            <a:ext cx="12192000" cy="648000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/>
              <a:t>Operations</a:t>
            </a:r>
            <a:endParaRPr lang="en-GB" sz="6600" b="1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42D25194-0BFC-47C0-B925-7FA06441A8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0063" y="6319838"/>
            <a:ext cx="6462712" cy="347362"/>
          </a:xfrm>
        </p:spPr>
        <p:txBody>
          <a:bodyPr>
            <a:normAutofit/>
          </a:bodyPr>
          <a:lstStyle/>
          <a:p>
            <a:r>
              <a:rPr lang="en-US"/>
              <a:t>Department of Planetary Sciences</a:t>
            </a:r>
            <a:endParaRPr lang="en-GB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34289F2C-6981-493B-BE64-CCC913B1159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299158" y="6319838"/>
            <a:ext cx="4343242" cy="395861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14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86A7960-08D8-42A7-BF4B-88A2EF878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81000"/>
            <a:ext cx="12192000" cy="648000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/>
              <a:t>Spacecraft Testing</a:t>
            </a:r>
            <a:endParaRPr lang="en-GB" sz="6600" b="1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42D25194-0BFC-47C0-B925-7FA06441A8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0063" y="6319838"/>
            <a:ext cx="6462712" cy="347362"/>
          </a:xfrm>
        </p:spPr>
        <p:txBody>
          <a:bodyPr>
            <a:normAutofit/>
          </a:bodyPr>
          <a:lstStyle/>
          <a:p>
            <a:r>
              <a:rPr lang="en-US"/>
              <a:t>Department of Planetary Sciences</a:t>
            </a:r>
            <a:endParaRPr lang="en-GB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34289F2C-6981-493B-BE64-CCC913B1159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299158" y="6319838"/>
            <a:ext cx="4343242" cy="395861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987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86A7960-08D8-42A7-BF4B-88A2EF878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81000"/>
            <a:ext cx="12192000" cy="648000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/>
              <a:t>Static Load Test</a:t>
            </a:r>
            <a:endParaRPr lang="en-GB" sz="6600" b="1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42D25194-0BFC-47C0-B925-7FA06441A8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0063" y="6319838"/>
            <a:ext cx="6462712" cy="347362"/>
          </a:xfrm>
        </p:spPr>
        <p:txBody>
          <a:bodyPr>
            <a:normAutofit/>
          </a:bodyPr>
          <a:lstStyle/>
          <a:p>
            <a:r>
              <a:rPr lang="en-US"/>
              <a:t>Department of Planetary Sciences</a:t>
            </a:r>
            <a:endParaRPr lang="en-GB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34289F2C-6981-493B-BE64-CCC913B1159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299158" y="6319838"/>
            <a:ext cx="4343242" cy="395861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942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86A7960-08D8-42A7-BF4B-88A2EF878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81000"/>
            <a:ext cx="12192000" cy="648000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/>
              <a:t>Vibration Test</a:t>
            </a:r>
            <a:endParaRPr lang="en-GB" sz="6600" b="1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42D25194-0BFC-47C0-B925-7FA06441A8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0063" y="6319838"/>
            <a:ext cx="6462712" cy="347362"/>
          </a:xfrm>
        </p:spPr>
        <p:txBody>
          <a:bodyPr>
            <a:normAutofit/>
          </a:bodyPr>
          <a:lstStyle/>
          <a:p>
            <a:r>
              <a:rPr lang="en-US"/>
              <a:t>Department of Planetary Sciences</a:t>
            </a:r>
            <a:endParaRPr lang="en-GB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34289F2C-6981-493B-BE64-CCC913B1159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299158" y="6319838"/>
            <a:ext cx="4343242" cy="395861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447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4200</TotalTime>
  <Words>111</Words>
  <Application>Microsoft Office PowerPoint</Application>
  <PresentationFormat>Widescreen</PresentationFormat>
  <Paragraphs>35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</vt:lpstr>
      <vt:lpstr>Office Theme</vt:lpstr>
      <vt:lpstr>Webinar 4: Testing in space simulation facilities and comparison with the different stages of space missions (launch, cruise, operations)</vt:lpstr>
      <vt:lpstr>Topics</vt:lpstr>
      <vt:lpstr>Space Mission Phases</vt:lpstr>
      <vt:lpstr>Launch</vt:lpstr>
      <vt:lpstr>Cruise</vt:lpstr>
      <vt:lpstr>Operations</vt:lpstr>
      <vt:lpstr>Spacecraft Testing</vt:lpstr>
      <vt:lpstr>Static Load Test</vt:lpstr>
      <vt:lpstr>Vibration Test</vt:lpstr>
      <vt:lpstr>Thermal Vacuum Test</vt:lpstr>
      <vt:lpstr>Acoustic Test</vt:lpstr>
      <vt:lpstr>Electromagnetic Compatibility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Earth and Mars</dc:title>
  <dc:creator>Miracle Israel Nazarious</dc:creator>
  <cp:lastModifiedBy>Nazarious, Miracle</cp:lastModifiedBy>
  <cp:revision>312</cp:revision>
  <dcterms:created xsi:type="dcterms:W3CDTF">2020-02-25T09:36:39Z</dcterms:created>
  <dcterms:modified xsi:type="dcterms:W3CDTF">2022-05-04T17:52:35Z</dcterms:modified>
</cp:coreProperties>
</file>